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0" r:id="rId3"/>
    <p:sldId id="261" r:id="rId4"/>
    <p:sldId id="267" r:id="rId5"/>
    <p:sldId id="263" r:id="rId6"/>
    <p:sldId id="262" r:id="rId7"/>
    <p:sldId id="264" r:id="rId8"/>
    <p:sldId id="265" r:id="rId9"/>
    <p:sldId id="268" r:id="rId10"/>
    <p:sldId id="266" r:id="rId11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349655"/>
    <a:srgbClr val="00CC00"/>
    <a:srgbClr val="0000FF"/>
    <a:srgbClr val="F71FE8"/>
    <a:srgbClr val="66FF33"/>
    <a:srgbClr val="F81EAF"/>
    <a:srgbClr val="E96987"/>
    <a:srgbClr val="FEF925"/>
    <a:srgbClr val="D8EB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06" autoAdjust="0"/>
    <p:restoredTop sz="93081" autoAdjust="0"/>
  </p:normalViewPr>
  <p:slideViewPr>
    <p:cSldViewPr>
      <p:cViewPr>
        <p:scale>
          <a:sx n="75" d="100"/>
          <a:sy n="75" d="100"/>
        </p:scale>
        <p:origin x="-1800" y="-1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BED599F-09EF-4522-8703-22248EF9AFBF}" type="datetimeFigureOut">
              <a:rPr lang="ru-RU"/>
              <a:pPr>
                <a:defRPr/>
              </a:pPr>
              <a:t>12.08.2026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EEA29FE-9A4E-4E50-8D74-62DBBEB818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7685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3A79077-46CB-4B6A-B50C-82F9A13FDF7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/>
          <p:nvPr userDrawn="1"/>
        </p:nvSpPr>
        <p:spPr>
          <a:xfrm rot="167672">
            <a:off x="2698750" y="-42863"/>
            <a:ext cx="842963" cy="6869113"/>
          </a:xfrm>
          <a:custGeom>
            <a:avLst/>
            <a:gdLst>
              <a:gd name="connsiteX0" fmla="*/ 829339 w 829339"/>
              <a:gd name="connsiteY0" fmla="*/ 0 h 6804837"/>
              <a:gd name="connsiteX1" fmla="*/ 531628 w 829339"/>
              <a:gd name="connsiteY1" fmla="*/ 3211033 h 6804837"/>
              <a:gd name="connsiteX2" fmla="*/ 0 w 829339"/>
              <a:gd name="connsiteY2" fmla="*/ 6804837 h 6804837"/>
              <a:gd name="connsiteX3" fmla="*/ 0 w 829339"/>
              <a:gd name="connsiteY3" fmla="*/ 6804837 h 6804837"/>
              <a:gd name="connsiteX0" fmla="*/ 829339 w 906100"/>
              <a:gd name="connsiteY0" fmla="*/ 0 h 6804837"/>
              <a:gd name="connsiteX1" fmla="*/ 531628 w 906100"/>
              <a:gd name="connsiteY1" fmla="*/ 3211033 h 6804837"/>
              <a:gd name="connsiteX2" fmla="*/ 0 w 906100"/>
              <a:gd name="connsiteY2" fmla="*/ 6804837 h 6804837"/>
              <a:gd name="connsiteX3" fmla="*/ 0 w 906100"/>
              <a:gd name="connsiteY3" fmla="*/ 6804837 h 6804837"/>
              <a:gd name="connsiteX0" fmla="*/ 531628 w 558175"/>
              <a:gd name="connsiteY0" fmla="*/ 0 h 6751674"/>
              <a:gd name="connsiteX1" fmla="*/ 531628 w 558175"/>
              <a:gd name="connsiteY1" fmla="*/ 3157870 h 6751674"/>
              <a:gd name="connsiteX2" fmla="*/ 0 w 558175"/>
              <a:gd name="connsiteY2" fmla="*/ 6751674 h 6751674"/>
              <a:gd name="connsiteX3" fmla="*/ 0 w 558175"/>
              <a:gd name="connsiteY3" fmla="*/ 6751674 h 6751674"/>
              <a:gd name="connsiteX0" fmla="*/ 531628 w 558175"/>
              <a:gd name="connsiteY0" fmla="*/ 0 h 6751674"/>
              <a:gd name="connsiteX1" fmla="*/ 531628 w 558175"/>
              <a:gd name="connsiteY1" fmla="*/ 3157870 h 6751674"/>
              <a:gd name="connsiteX2" fmla="*/ 0 w 558175"/>
              <a:gd name="connsiteY2" fmla="*/ 6751674 h 6751674"/>
              <a:gd name="connsiteX3" fmla="*/ 0 w 558175"/>
              <a:gd name="connsiteY3" fmla="*/ 6751674 h 6751674"/>
              <a:gd name="connsiteX0" fmla="*/ 531628 w 531628"/>
              <a:gd name="connsiteY0" fmla="*/ 0 h 6751674"/>
              <a:gd name="connsiteX1" fmla="*/ 531628 w 531628"/>
              <a:gd name="connsiteY1" fmla="*/ 3157870 h 6751674"/>
              <a:gd name="connsiteX2" fmla="*/ 0 w 531628"/>
              <a:gd name="connsiteY2" fmla="*/ 6751674 h 6751674"/>
              <a:gd name="connsiteX3" fmla="*/ 0 w 531628"/>
              <a:gd name="connsiteY3" fmla="*/ 6751674 h 6751674"/>
              <a:gd name="connsiteX0" fmla="*/ 531628 w 531628"/>
              <a:gd name="connsiteY0" fmla="*/ 0 h 6751674"/>
              <a:gd name="connsiteX1" fmla="*/ 531628 w 531628"/>
              <a:gd name="connsiteY1" fmla="*/ 3157870 h 6751674"/>
              <a:gd name="connsiteX2" fmla="*/ 0 w 531628"/>
              <a:gd name="connsiteY2" fmla="*/ 6751674 h 6751674"/>
              <a:gd name="connsiteX3" fmla="*/ 0 w 531628"/>
              <a:gd name="connsiteY3" fmla="*/ 6751674 h 6751674"/>
              <a:gd name="connsiteX0" fmla="*/ 701749 w 701749"/>
              <a:gd name="connsiteY0" fmla="*/ 0 h 6751674"/>
              <a:gd name="connsiteX1" fmla="*/ 531628 w 701749"/>
              <a:gd name="connsiteY1" fmla="*/ 3157870 h 6751674"/>
              <a:gd name="connsiteX2" fmla="*/ 0 w 701749"/>
              <a:gd name="connsiteY2" fmla="*/ 6751674 h 6751674"/>
              <a:gd name="connsiteX3" fmla="*/ 0 w 701749"/>
              <a:gd name="connsiteY3" fmla="*/ 6751674 h 6751674"/>
              <a:gd name="connsiteX0" fmla="*/ 701749 w 701749"/>
              <a:gd name="connsiteY0" fmla="*/ 0 h 6751674"/>
              <a:gd name="connsiteX1" fmla="*/ 531628 w 701749"/>
              <a:gd name="connsiteY1" fmla="*/ 3157870 h 6751674"/>
              <a:gd name="connsiteX2" fmla="*/ 0 w 701749"/>
              <a:gd name="connsiteY2" fmla="*/ 6751674 h 6751674"/>
              <a:gd name="connsiteX3" fmla="*/ 0 w 701749"/>
              <a:gd name="connsiteY3" fmla="*/ 6751674 h 6751674"/>
              <a:gd name="connsiteX0" fmla="*/ 765545 w 765545"/>
              <a:gd name="connsiteY0" fmla="*/ 0 h 6868632"/>
              <a:gd name="connsiteX1" fmla="*/ 531628 w 765545"/>
              <a:gd name="connsiteY1" fmla="*/ 3274828 h 6868632"/>
              <a:gd name="connsiteX2" fmla="*/ 0 w 765545"/>
              <a:gd name="connsiteY2" fmla="*/ 6868632 h 6868632"/>
              <a:gd name="connsiteX3" fmla="*/ 0 w 765545"/>
              <a:gd name="connsiteY3" fmla="*/ 6868632 h 6868632"/>
              <a:gd name="connsiteX0" fmla="*/ 765545 w 842113"/>
              <a:gd name="connsiteY0" fmla="*/ 0 h 6868632"/>
              <a:gd name="connsiteX1" fmla="*/ 531628 w 842113"/>
              <a:gd name="connsiteY1" fmla="*/ 3274828 h 6868632"/>
              <a:gd name="connsiteX2" fmla="*/ 0 w 842113"/>
              <a:gd name="connsiteY2" fmla="*/ 6868632 h 6868632"/>
              <a:gd name="connsiteX3" fmla="*/ 0 w 842113"/>
              <a:gd name="connsiteY3" fmla="*/ 6868632 h 6868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2113" h="6868632">
                <a:moveTo>
                  <a:pt x="765545" y="0"/>
                </a:moveTo>
                <a:cubicBezTo>
                  <a:pt x="441252" y="464289"/>
                  <a:pt x="-262269" y="714154"/>
                  <a:pt x="531628" y="3274828"/>
                </a:cubicBezTo>
                <a:cubicBezTo>
                  <a:pt x="1463748" y="6090683"/>
                  <a:pt x="0" y="6868632"/>
                  <a:pt x="0" y="6868632"/>
                </a:cubicBezTo>
                <a:lnTo>
                  <a:pt x="0" y="6868632"/>
                </a:lnTo>
              </a:path>
            </a:pathLst>
          </a:custGeom>
          <a:ln w="38100">
            <a:solidFill>
              <a:schemeClr val="accent3">
                <a:lumMod val="50000"/>
              </a:schemeClr>
            </a:solidFill>
          </a:ln>
          <a:effectLst>
            <a:outerShdw blurRad="1143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олилиния 4"/>
          <p:cNvSpPr/>
          <p:nvPr userDrawn="1"/>
        </p:nvSpPr>
        <p:spPr>
          <a:xfrm rot="189704">
            <a:off x="1976195" y="64026"/>
            <a:ext cx="1471695" cy="6858000"/>
          </a:xfrm>
          <a:custGeom>
            <a:avLst/>
            <a:gdLst>
              <a:gd name="connsiteX0" fmla="*/ 350874 w 350874"/>
              <a:gd name="connsiteY0" fmla="*/ 0 h 6858000"/>
              <a:gd name="connsiteX1" fmla="*/ 0 w 350874"/>
              <a:gd name="connsiteY1" fmla="*/ 6858000 h 6858000"/>
              <a:gd name="connsiteX2" fmla="*/ 350874 w 350874"/>
              <a:gd name="connsiteY2" fmla="*/ 0 h 6858000"/>
              <a:gd name="connsiteX0" fmla="*/ 981778 w 1393284"/>
              <a:gd name="connsiteY0" fmla="*/ 0 h 6859149"/>
              <a:gd name="connsiteX1" fmla="*/ 630904 w 1393284"/>
              <a:gd name="connsiteY1" fmla="*/ 6858000 h 6859149"/>
              <a:gd name="connsiteX2" fmla="*/ 981778 w 1393284"/>
              <a:gd name="connsiteY2" fmla="*/ 0 h 6859149"/>
              <a:gd name="connsiteX0" fmla="*/ 1343996 w 2334455"/>
              <a:gd name="connsiteY0" fmla="*/ 111 h 6858889"/>
              <a:gd name="connsiteX1" fmla="*/ 993122 w 2334455"/>
              <a:gd name="connsiteY1" fmla="*/ 6858111 h 6858889"/>
              <a:gd name="connsiteX2" fmla="*/ 1343996 w 2334455"/>
              <a:gd name="connsiteY2" fmla="*/ 111 h 6858889"/>
              <a:gd name="connsiteX0" fmla="*/ 1343996 w 2334455"/>
              <a:gd name="connsiteY0" fmla="*/ 111 h 6858889"/>
              <a:gd name="connsiteX1" fmla="*/ 993122 w 2334455"/>
              <a:gd name="connsiteY1" fmla="*/ 6858111 h 6858889"/>
              <a:gd name="connsiteX2" fmla="*/ 1343996 w 2334455"/>
              <a:gd name="connsiteY2" fmla="*/ 111 h 6858889"/>
              <a:gd name="connsiteX0" fmla="*/ 1343996 w 2334455"/>
              <a:gd name="connsiteY0" fmla="*/ 111 h 6858889"/>
              <a:gd name="connsiteX1" fmla="*/ 993122 w 2334455"/>
              <a:gd name="connsiteY1" fmla="*/ 6858111 h 6858889"/>
              <a:gd name="connsiteX2" fmla="*/ 1343996 w 2334455"/>
              <a:gd name="connsiteY2" fmla="*/ 111 h 6858889"/>
              <a:gd name="connsiteX0" fmla="*/ 1132877 w 1773156"/>
              <a:gd name="connsiteY0" fmla="*/ 140562 h 6999465"/>
              <a:gd name="connsiteX1" fmla="*/ 782003 w 1773156"/>
              <a:gd name="connsiteY1" fmla="*/ 6998562 h 6999465"/>
              <a:gd name="connsiteX2" fmla="*/ 1132877 w 1773156"/>
              <a:gd name="connsiteY2" fmla="*/ 140562 h 6999465"/>
              <a:gd name="connsiteX0" fmla="*/ 1088002 w 1728281"/>
              <a:gd name="connsiteY0" fmla="*/ 88726 h 6947629"/>
              <a:gd name="connsiteX1" fmla="*/ 737128 w 1728281"/>
              <a:gd name="connsiteY1" fmla="*/ 6946726 h 6947629"/>
              <a:gd name="connsiteX2" fmla="*/ 1088002 w 1728281"/>
              <a:gd name="connsiteY2" fmla="*/ 88726 h 6947629"/>
              <a:gd name="connsiteX0" fmla="*/ 1085485 w 1722002"/>
              <a:gd name="connsiteY0" fmla="*/ 49 h 6858821"/>
              <a:gd name="connsiteX1" fmla="*/ 734611 w 1722002"/>
              <a:gd name="connsiteY1" fmla="*/ 6858049 h 6858821"/>
              <a:gd name="connsiteX2" fmla="*/ 1085485 w 1722002"/>
              <a:gd name="connsiteY2" fmla="*/ 49 h 6858821"/>
              <a:gd name="connsiteX0" fmla="*/ 1085485 w 1722002"/>
              <a:gd name="connsiteY0" fmla="*/ 49 h 6858821"/>
              <a:gd name="connsiteX1" fmla="*/ 734611 w 1722002"/>
              <a:gd name="connsiteY1" fmla="*/ 6858049 h 6858821"/>
              <a:gd name="connsiteX2" fmla="*/ 1085485 w 1722002"/>
              <a:gd name="connsiteY2" fmla="*/ 49 h 6858821"/>
              <a:gd name="connsiteX0" fmla="*/ 1085485 w 1625032"/>
              <a:gd name="connsiteY0" fmla="*/ 0 h 6858831"/>
              <a:gd name="connsiteX1" fmla="*/ 734611 w 1625032"/>
              <a:gd name="connsiteY1" fmla="*/ 6858000 h 6858831"/>
              <a:gd name="connsiteX2" fmla="*/ 1085485 w 1625032"/>
              <a:gd name="connsiteY2" fmla="*/ 0 h 6858831"/>
              <a:gd name="connsiteX0" fmla="*/ 1157562 w 1697109"/>
              <a:gd name="connsiteY0" fmla="*/ 0 h 6858831"/>
              <a:gd name="connsiteX1" fmla="*/ 806688 w 1697109"/>
              <a:gd name="connsiteY1" fmla="*/ 6858000 h 6858831"/>
              <a:gd name="connsiteX2" fmla="*/ 1157562 w 1697109"/>
              <a:gd name="connsiteY2" fmla="*/ 0 h 6858831"/>
              <a:gd name="connsiteX0" fmla="*/ 1404311 w 1943858"/>
              <a:gd name="connsiteY0" fmla="*/ 0 h 6858831"/>
              <a:gd name="connsiteX1" fmla="*/ 1053437 w 1943858"/>
              <a:gd name="connsiteY1" fmla="*/ 6858000 h 6858831"/>
              <a:gd name="connsiteX2" fmla="*/ 1404311 w 1943858"/>
              <a:gd name="connsiteY2" fmla="*/ 0 h 6858831"/>
              <a:gd name="connsiteX0" fmla="*/ 1404311 w 1943858"/>
              <a:gd name="connsiteY0" fmla="*/ 0 h 6858831"/>
              <a:gd name="connsiteX1" fmla="*/ 1053437 w 1943858"/>
              <a:gd name="connsiteY1" fmla="*/ 6858000 h 6858831"/>
              <a:gd name="connsiteX2" fmla="*/ 1404311 w 1943858"/>
              <a:gd name="connsiteY2" fmla="*/ 0 h 6858831"/>
              <a:gd name="connsiteX0" fmla="*/ 531348 w 1070895"/>
              <a:gd name="connsiteY0" fmla="*/ 0 h 6858831"/>
              <a:gd name="connsiteX1" fmla="*/ 180474 w 1070895"/>
              <a:gd name="connsiteY1" fmla="*/ 6858000 h 6858831"/>
              <a:gd name="connsiteX2" fmla="*/ 531348 w 1070895"/>
              <a:gd name="connsiteY2" fmla="*/ 0 h 6858831"/>
              <a:gd name="connsiteX0" fmla="*/ 884142 w 1423689"/>
              <a:gd name="connsiteY0" fmla="*/ 0 h 6858831"/>
              <a:gd name="connsiteX1" fmla="*/ 533268 w 1423689"/>
              <a:gd name="connsiteY1" fmla="*/ 6858000 h 6858831"/>
              <a:gd name="connsiteX2" fmla="*/ 884142 w 1423689"/>
              <a:gd name="connsiteY2" fmla="*/ 0 h 6858831"/>
              <a:gd name="connsiteX0" fmla="*/ 853263 w 1392810"/>
              <a:gd name="connsiteY0" fmla="*/ 0 h 6858831"/>
              <a:gd name="connsiteX1" fmla="*/ 502389 w 1392810"/>
              <a:gd name="connsiteY1" fmla="*/ 6858000 h 6858831"/>
              <a:gd name="connsiteX2" fmla="*/ 853263 w 1392810"/>
              <a:gd name="connsiteY2" fmla="*/ 0 h 6858831"/>
              <a:gd name="connsiteX0" fmla="*/ 925239 w 1464786"/>
              <a:gd name="connsiteY0" fmla="*/ 0 h 6858831"/>
              <a:gd name="connsiteX1" fmla="*/ 574365 w 1464786"/>
              <a:gd name="connsiteY1" fmla="*/ 6858000 h 6858831"/>
              <a:gd name="connsiteX2" fmla="*/ 925239 w 1464786"/>
              <a:gd name="connsiteY2" fmla="*/ 0 h 6858831"/>
              <a:gd name="connsiteX0" fmla="*/ 925239 w 1097863"/>
              <a:gd name="connsiteY0" fmla="*/ 0 h 6859035"/>
              <a:gd name="connsiteX1" fmla="*/ 574365 w 1097863"/>
              <a:gd name="connsiteY1" fmla="*/ 6858000 h 6859035"/>
              <a:gd name="connsiteX2" fmla="*/ 925239 w 1097863"/>
              <a:gd name="connsiteY2" fmla="*/ 0 h 6859035"/>
              <a:gd name="connsiteX0" fmla="*/ 925239 w 1198039"/>
              <a:gd name="connsiteY0" fmla="*/ 0 h 6858000"/>
              <a:gd name="connsiteX1" fmla="*/ 574365 w 1198039"/>
              <a:gd name="connsiteY1" fmla="*/ 6858000 h 6858000"/>
              <a:gd name="connsiteX2" fmla="*/ 925239 w 1198039"/>
              <a:gd name="connsiteY2" fmla="*/ 0 h 6858000"/>
              <a:gd name="connsiteX0" fmla="*/ 925239 w 1193849"/>
              <a:gd name="connsiteY0" fmla="*/ 0 h 6858000"/>
              <a:gd name="connsiteX1" fmla="*/ 574365 w 1193849"/>
              <a:gd name="connsiteY1" fmla="*/ 6858000 h 6858000"/>
              <a:gd name="connsiteX2" fmla="*/ 925239 w 1193849"/>
              <a:gd name="connsiteY2" fmla="*/ 0 h 6858000"/>
              <a:gd name="connsiteX0" fmla="*/ 925239 w 1345409"/>
              <a:gd name="connsiteY0" fmla="*/ 0 h 6858000"/>
              <a:gd name="connsiteX1" fmla="*/ 574365 w 1345409"/>
              <a:gd name="connsiteY1" fmla="*/ 6858000 h 6858000"/>
              <a:gd name="connsiteX2" fmla="*/ 925239 w 1345409"/>
              <a:gd name="connsiteY2" fmla="*/ 0 h 6858000"/>
              <a:gd name="connsiteX0" fmla="*/ 925239 w 1327679"/>
              <a:gd name="connsiteY0" fmla="*/ 0 h 6858000"/>
              <a:gd name="connsiteX1" fmla="*/ 574365 w 1327679"/>
              <a:gd name="connsiteY1" fmla="*/ 6858000 h 6858000"/>
              <a:gd name="connsiteX2" fmla="*/ 925239 w 1327679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7679" h="6858000">
                <a:moveTo>
                  <a:pt x="925239" y="0"/>
                </a:moveTo>
                <a:cubicBezTo>
                  <a:pt x="-967356" y="2498651"/>
                  <a:pt x="2860365" y="4901609"/>
                  <a:pt x="574365" y="6858000"/>
                </a:cubicBezTo>
                <a:cubicBezTo>
                  <a:pt x="2520123" y="4444409"/>
                  <a:pt x="-1786063" y="2870791"/>
                  <a:pt x="925239" y="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>
              <a:rot lat="0" lon="0" rev="3600000"/>
            </a:lightRig>
          </a:scene3d>
          <a:sp3d prstMaterial="metal"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олилиния 5"/>
          <p:cNvSpPr/>
          <p:nvPr userDrawn="1"/>
        </p:nvSpPr>
        <p:spPr>
          <a:xfrm>
            <a:off x="1367830" y="-20782"/>
            <a:ext cx="1764010" cy="6889173"/>
          </a:xfrm>
          <a:custGeom>
            <a:avLst/>
            <a:gdLst>
              <a:gd name="connsiteX0" fmla="*/ 1101437 w 1101437"/>
              <a:gd name="connsiteY0" fmla="*/ 10391 h 6889173"/>
              <a:gd name="connsiteX1" fmla="*/ 1007918 w 1101437"/>
              <a:gd name="connsiteY1" fmla="*/ 0 h 6889173"/>
              <a:gd name="connsiteX2" fmla="*/ 0 w 1101437"/>
              <a:gd name="connsiteY2" fmla="*/ 5081155 h 6889173"/>
              <a:gd name="connsiteX3" fmla="*/ 613064 w 1101437"/>
              <a:gd name="connsiteY3" fmla="*/ 6889173 h 6889173"/>
              <a:gd name="connsiteX4" fmla="*/ 665018 w 1101437"/>
              <a:gd name="connsiteY4" fmla="*/ 6889173 h 6889173"/>
              <a:gd name="connsiteX5" fmla="*/ 467591 w 1101437"/>
              <a:gd name="connsiteY5" fmla="*/ 4073237 h 6889173"/>
              <a:gd name="connsiteX6" fmla="*/ 1101437 w 1101437"/>
              <a:gd name="connsiteY6" fmla="*/ 10391 h 6889173"/>
              <a:gd name="connsiteX0" fmla="*/ 1418094 w 1418094"/>
              <a:gd name="connsiteY0" fmla="*/ 10391 h 6889173"/>
              <a:gd name="connsiteX1" fmla="*/ 1324575 w 1418094"/>
              <a:gd name="connsiteY1" fmla="*/ 0 h 6889173"/>
              <a:gd name="connsiteX2" fmla="*/ 316657 w 1418094"/>
              <a:gd name="connsiteY2" fmla="*/ 5081155 h 6889173"/>
              <a:gd name="connsiteX3" fmla="*/ 929721 w 1418094"/>
              <a:gd name="connsiteY3" fmla="*/ 6889173 h 6889173"/>
              <a:gd name="connsiteX4" fmla="*/ 981675 w 1418094"/>
              <a:gd name="connsiteY4" fmla="*/ 6889173 h 6889173"/>
              <a:gd name="connsiteX5" fmla="*/ 784248 w 1418094"/>
              <a:gd name="connsiteY5" fmla="*/ 4073237 h 6889173"/>
              <a:gd name="connsiteX6" fmla="*/ 1418094 w 1418094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668296"/>
              <a:gd name="connsiteY0" fmla="*/ 10391 h 6889173"/>
              <a:gd name="connsiteX1" fmla="*/ 1450199 w 1668296"/>
              <a:gd name="connsiteY1" fmla="*/ 0 h 6889173"/>
              <a:gd name="connsiteX2" fmla="*/ 442281 w 1668296"/>
              <a:gd name="connsiteY2" fmla="*/ 5081155 h 6889173"/>
              <a:gd name="connsiteX3" fmla="*/ 1055345 w 1668296"/>
              <a:gd name="connsiteY3" fmla="*/ 6889173 h 6889173"/>
              <a:gd name="connsiteX4" fmla="*/ 1107299 w 1668296"/>
              <a:gd name="connsiteY4" fmla="*/ 6889173 h 6889173"/>
              <a:gd name="connsiteX5" fmla="*/ 909872 w 1668296"/>
              <a:gd name="connsiteY5" fmla="*/ 4073237 h 6889173"/>
              <a:gd name="connsiteX6" fmla="*/ 1543718 w 1668296"/>
              <a:gd name="connsiteY6" fmla="*/ 10391 h 6889173"/>
              <a:gd name="connsiteX0" fmla="*/ 1543718 w 1668296"/>
              <a:gd name="connsiteY0" fmla="*/ 10391 h 6889173"/>
              <a:gd name="connsiteX1" fmla="*/ 1450199 w 1668296"/>
              <a:gd name="connsiteY1" fmla="*/ 0 h 6889173"/>
              <a:gd name="connsiteX2" fmla="*/ 442281 w 1668296"/>
              <a:gd name="connsiteY2" fmla="*/ 5081155 h 6889173"/>
              <a:gd name="connsiteX3" fmla="*/ 1055345 w 1668296"/>
              <a:gd name="connsiteY3" fmla="*/ 6889173 h 6889173"/>
              <a:gd name="connsiteX4" fmla="*/ 1107299 w 1668296"/>
              <a:gd name="connsiteY4" fmla="*/ 6889173 h 6889173"/>
              <a:gd name="connsiteX5" fmla="*/ 909872 w 1668296"/>
              <a:gd name="connsiteY5" fmla="*/ 4073237 h 6889173"/>
              <a:gd name="connsiteX6" fmla="*/ 1543718 w 1668296"/>
              <a:gd name="connsiteY6" fmla="*/ 10391 h 6889173"/>
              <a:gd name="connsiteX0" fmla="*/ 1543718 w 1668296"/>
              <a:gd name="connsiteY0" fmla="*/ 10391 h 6889173"/>
              <a:gd name="connsiteX1" fmla="*/ 1450199 w 1668296"/>
              <a:gd name="connsiteY1" fmla="*/ 0 h 6889173"/>
              <a:gd name="connsiteX2" fmla="*/ 442281 w 1668296"/>
              <a:gd name="connsiteY2" fmla="*/ 5081155 h 6889173"/>
              <a:gd name="connsiteX3" fmla="*/ 1055345 w 1668296"/>
              <a:gd name="connsiteY3" fmla="*/ 6889173 h 6889173"/>
              <a:gd name="connsiteX4" fmla="*/ 1107299 w 1668296"/>
              <a:gd name="connsiteY4" fmla="*/ 6889173 h 6889173"/>
              <a:gd name="connsiteX5" fmla="*/ 909872 w 1668296"/>
              <a:gd name="connsiteY5" fmla="*/ 4073237 h 6889173"/>
              <a:gd name="connsiteX6" fmla="*/ 1543718 w 1668296"/>
              <a:gd name="connsiteY6" fmla="*/ 10391 h 6889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68296" h="6889173">
                <a:moveTo>
                  <a:pt x="1543718" y="10391"/>
                </a:moveTo>
                <a:lnTo>
                  <a:pt x="1450199" y="0"/>
                </a:lnTo>
                <a:cubicBezTo>
                  <a:pt x="303735" y="1423554"/>
                  <a:pt x="-562173" y="3834246"/>
                  <a:pt x="442281" y="5081155"/>
                </a:cubicBezTo>
                <a:cubicBezTo>
                  <a:pt x="1467518" y="6182591"/>
                  <a:pt x="1713435" y="6057900"/>
                  <a:pt x="1055345" y="6889173"/>
                </a:cubicBezTo>
                <a:lnTo>
                  <a:pt x="1107299" y="6889173"/>
                </a:lnTo>
                <a:cubicBezTo>
                  <a:pt x="1862372" y="6096001"/>
                  <a:pt x="1910862" y="5739246"/>
                  <a:pt x="909872" y="4073237"/>
                </a:cubicBezTo>
                <a:cubicBezTo>
                  <a:pt x="102845" y="2635828"/>
                  <a:pt x="636246" y="1042555"/>
                  <a:pt x="1543718" y="10391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>
              <a:rot lat="0" lon="0" rev="3600000"/>
            </a:lightRig>
          </a:scene3d>
          <a:sp3d prstMaterial="metal"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олилиния 6"/>
          <p:cNvSpPr/>
          <p:nvPr userDrawn="1"/>
        </p:nvSpPr>
        <p:spPr>
          <a:xfrm>
            <a:off x="1259632" y="-13855"/>
            <a:ext cx="1726742" cy="7034646"/>
          </a:xfrm>
          <a:custGeom>
            <a:avLst/>
            <a:gdLst>
              <a:gd name="connsiteX0" fmla="*/ 1101437 w 1101437"/>
              <a:gd name="connsiteY0" fmla="*/ 10391 h 6889173"/>
              <a:gd name="connsiteX1" fmla="*/ 1007918 w 1101437"/>
              <a:gd name="connsiteY1" fmla="*/ 0 h 6889173"/>
              <a:gd name="connsiteX2" fmla="*/ 0 w 1101437"/>
              <a:gd name="connsiteY2" fmla="*/ 5081155 h 6889173"/>
              <a:gd name="connsiteX3" fmla="*/ 613064 w 1101437"/>
              <a:gd name="connsiteY3" fmla="*/ 6889173 h 6889173"/>
              <a:gd name="connsiteX4" fmla="*/ 665018 w 1101437"/>
              <a:gd name="connsiteY4" fmla="*/ 6889173 h 6889173"/>
              <a:gd name="connsiteX5" fmla="*/ 467591 w 1101437"/>
              <a:gd name="connsiteY5" fmla="*/ 4073237 h 6889173"/>
              <a:gd name="connsiteX6" fmla="*/ 1101437 w 1101437"/>
              <a:gd name="connsiteY6" fmla="*/ 10391 h 6889173"/>
              <a:gd name="connsiteX0" fmla="*/ 1418094 w 1418094"/>
              <a:gd name="connsiteY0" fmla="*/ 10391 h 6889173"/>
              <a:gd name="connsiteX1" fmla="*/ 1324575 w 1418094"/>
              <a:gd name="connsiteY1" fmla="*/ 0 h 6889173"/>
              <a:gd name="connsiteX2" fmla="*/ 316657 w 1418094"/>
              <a:gd name="connsiteY2" fmla="*/ 5081155 h 6889173"/>
              <a:gd name="connsiteX3" fmla="*/ 929721 w 1418094"/>
              <a:gd name="connsiteY3" fmla="*/ 6889173 h 6889173"/>
              <a:gd name="connsiteX4" fmla="*/ 981675 w 1418094"/>
              <a:gd name="connsiteY4" fmla="*/ 6889173 h 6889173"/>
              <a:gd name="connsiteX5" fmla="*/ 784248 w 1418094"/>
              <a:gd name="connsiteY5" fmla="*/ 4073237 h 6889173"/>
              <a:gd name="connsiteX6" fmla="*/ 1418094 w 1418094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543718"/>
              <a:gd name="connsiteY0" fmla="*/ 10391 h 6889173"/>
              <a:gd name="connsiteX1" fmla="*/ 1450199 w 1543718"/>
              <a:gd name="connsiteY1" fmla="*/ 0 h 6889173"/>
              <a:gd name="connsiteX2" fmla="*/ 442281 w 1543718"/>
              <a:gd name="connsiteY2" fmla="*/ 5081155 h 6889173"/>
              <a:gd name="connsiteX3" fmla="*/ 1055345 w 1543718"/>
              <a:gd name="connsiteY3" fmla="*/ 6889173 h 6889173"/>
              <a:gd name="connsiteX4" fmla="*/ 1107299 w 1543718"/>
              <a:gd name="connsiteY4" fmla="*/ 6889173 h 6889173"/>
              <a:gd name="connsiteX5" fmla="*/ 909872 w 1543718"/>
              <a:gd name="connsiteY5" fmla="*/ 4073237 h 6889173"/>
              <a:gd name="connsiteX6" fmla="*/ 1543718 w 1543718"/>
              <a:gd name="connsiteY6" fmla="*/ 10391 h 6889173"/>
              <a:gd name="connsiteX0" fmla="*/ 1543718 w 1668296"/>
              <a:gd name="connsiteY0" fmla="*/ 10391 h 6889173"/>
              <a:gd name="connsiteX1" fmla="*/ 1450199 w 1668296"/>
              <a:gd name="connsiteY1" fmla="*/ 0 h 6889173"/>
              <a:gd name="connsiteX2" fmla="*/ 442281 w 1668296"/>
              <a:gd name="connsiteY2" fmla="*/ 5081155 h 6889173"/>
              <a:gd name="connsiteX3" fmla="*/ 1055345 w 1668296"/>
              <a:gd name="connsiteY3" fmla="*/ 6889173 h 6889173"/>
              <a:gd name="connsiteX4" fmla="*/ 1107299 w 1668296"/>
              <a:gd name="connsiteY4" fmla="*/ 6889173 h 6889173"/>
              <a:gd name="connsiteX5" fmla="*/ 909872 w 1668296"/>
              <a:gd name="connsiteY5" fmla="*/ 4073237 h 6889173"/>
              <a:gd name="connsiteX6" fmla="*/ 1543718 w 1668296"/>
              <a:gd name="connsiteY6" fmla="*/ 10391 h 6889173"/>
              <a:gd name="connsiteX0" fmla="*/ 1543718 w 1668296"/>
              <a:gd name="connsiteY0" fmla="*/ 10391 h 6889173"/>
              <a:gd name="connsiteX1" fmla="*/ 1450199 w 1668296"/>
              <a:gd name="connsiteY1" fmla="*/ 0 h 6889173"/>
              <a:gd name="connsiteX2" fmla="*/ 442281 w 1668296"/>
              <a:gd name="connsiteY2" fmla="*/ 5081155 h 6889173"/>
              <a:gd name="connsiteX3" fmla="*/ 1055345 w 1668296"/>
              <a:gd name="connsiteY3" fmla="*/ 6889173 h 6889173"/>
              <a:gd name="connsiteX4" fmla="*/ 1107299 w 1668296"/>
              <a:gd name="connsiteY4" fmla="*/ 6889173 h 6889173"/>
              <a:gd name="connsiteX5" fmla="*/ 909872 w 1668296"/>
              <a:gd name="connsiteY5" fmla="*/ 4073237 h 6889173"/>
              <a:gd name="connsiteX6" fmla="*/ 1543718 w 1668296"/>
              <a:gd name="connsiteY6" fmla="*/ 10391 h 6889173"/>
              <a:gd name="connsiteX0" fmla="*/ 1543718 w 1668296"/>
              <a:gd name="connsiteY0" fmla="*/ 10391 h 6889173"/>
              <a:gd name="connsiteX1" fmla="*/ 1450199 w 1668296"/>
              <a:gd name="connsiteY1" fmla="*/ 0 h 6889173"/>
              <a:gd name="connsiteX2" fmla="*/ 442281 w 1668296"/>
              <a:gd name="connsiteY2" fmla="*/ 5081155 h 6889173"/>
              <a:gd name="connsiteX3" fmla="*/ 1055345 w 1668296"/>
              <a:gd name="connsiteY3" fmla="*/ 6889173 h 6889173"/>
              <a:gd name="connsiteX4" fmla="*/ 1107299 w 1668296"/>
              <a:gd name="connsiteY4" fmla="*/ 6889173 h 6889173"/>
              <a:gd name="connsiteX5" fmla="*/ 909872 w 1668296"/>
              <a:gd name="connsiteY5" fmla="*/ 4073237 h 6889173"/>
              <a:gd name="connsiteX6" fmla="*/ 1543718 w 1668296"/>
              <a:gd name="connsiteY6" fmla="*/ 10391 h 6889173"/>
              <a:gd name="connsiteX0" fmla="*/ 1926976 w 1926976"/>
              <a:gd name="connsiteY0" fmla="*/ 0 h 7034646"/>
              <a:gd name="connsiteX1" fmla="*/ 1450199 w 1926976"/>
              <a:gd name="connsiteY1" fmla="*/ 145473 h 7034646"/>
              <a:gd name="connsiteX2" fmla="*/ 442281 w 1926976"/>
              <a:gd name="connsiteY2" fmla="*/ 5226628 h 7034646"/>
              <a:gd name="connsiteX3" fmla="*/ 1055345 w 1926976"/>
              <a:gd name="connsiteY3" fmla="*/ 7034646 h 7034646"/>
              <a:gd name="connsiteX4" fmla="*/ 1107299 w 1926976"/>
              <a:gd name="connsiteY4" fmla="*/ 7034646 h 7034646"/>
              <a:gd name="connsiteX5" fmla="*/ 909872 w 1926976"/>
              <a:gd name="connsiteY5" fmla="*/ 4218710 h 7034646"/>
              <a:gd name="connsiteX6" fmla="*/ 1926976 w 1926976"/>
              <a:gd name="connsiteY6" fmla="*/ 0 h 7034646"/>
              <a:gd name="connsiteX0" fmla="*/ 1862534 w 1862534"/>
              <a:gd name="connsiteY0" fmla="*/ 0 h 7034646"/>
              <a:gd name="connsiteX1" fmla="*/ 1710051 w 1862534"/>
              <a:gd name="connsiteY1" fmla="*/ 10391 h 7034646"/>
              <a:gd name="connsiteX2" fmla="*/ 377839 w 1862534"/>
              <a:gd name="connsiteY2" fmla="*/ 5226628 h 7034646"/>
              <a:gd name="connsiteX3" fmla="*/ 990903 w 1862534"/>
              <a:gd name="connsiteY3" fmla="*/ 7034646 h 7034646"/>
              <a:gd name="connsiteX4" fmla="*/ 1042857 w 1862534"/>
              <a:gd name="connsiteY4" fmla="*/ 7034646 h 7034646"/>
              <a:gd name="connsiteX5" fmla="*/ 845430 w 1862534"/>
              <a:gd name="connsiteY5" fmla="*/ 4218710 h 7034646"/>
              <a:gd name="connsiteX6" fmla="*/ 1862534 w 1862534"/>
              <a:gd name="connsiteY6" fmla="*/ 0 h 7034646"/>
              <a:gd name="connsiteX0" fmla="*/ 1542590 w 1542590"/>
              <a:gd name="connsiteY0" fmla="*/ 0 h 7034646"/>
              <a:gd name="connsiteX1" fmla="*/ 1390107 w 1542590"/>
              <a:gd name="connsiteY1" fmla="*/ 10391 h 7034646"/>
              <a:gd name="connsiteX2" fmla="*/ 460806 w 1542590"/>
              <a:gd name="connsiteY2" fmla="*/ 4312228 h 7034646"/>
              <a:gd name="connsiteX3" fmla="*/ 670959 w 1542590"/>
              <a:gd name="connsiteY3" fmla="*/ 7034646 h 7034646"/>
              <a:gd name="connsiteX4" fmla="*/ 722913 w 1542590"/>
              <a:gd name="connsiteY4" fmla="*/ 7034646 h 7034646"/>
              <a:gd name="connsiteX5" fmla="*/ 525486 w 1542590"/>
              <a:gd name="connsiteY5" fmla="*/ 4218710 h 7034646"/>
              <a:gd name="connsiteX6" fmla="*/ 1542590 w 1542590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585578 w 1602682"/>
              <a:gd name="connsiteY5" fmla="*/ 4218710 h 7034646"/>
              <a:gd name="connsiteX6" fmla="*/ 1602682 w 1602682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428345 w 1602682"/>
              <a:gd name="connsiteY5" fmla="*/ 4956465 h 7034646"/>
              <a:gd name="connsiteX6" fmla="*/ 1602682 w 1602682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428345 w 1602682"/>
              <a:gd name="connsiteY5" fmla="*/ 4956465 h 7034646"/>
              <a:gd name="connsiteX6" fmla="*/ 1602682 w 1602682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428345 w 1602682"/>
              <a:gd name="connsiteY5" fmla="*/ 4956465 h 7034646"/>
              <a:gd name="connsiteX6" fmla="*/ 1602682 w 1602682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428345 w 1602682"/>
              <a:gd name="connsiteY5" fmla="*/ 4956465 h 7034646"/>
              <a:gd name="connsiteX6" fmla="*/ 1602682 w 1602682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428345 w 1602682"/>
              <a:gd name="connsiteY5" fmla="*/ 4956465 h 7034646"/>
              <a:gd name="connsiteX6" fmla="*/ 1602682 w 1602682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428345 w 1602682"/>
              <a:gd name="connsiteY5" fmla="*/ 4956465 h 7034646"/>
              <a:gd name="connsiteX6" fmla="*/ 1602682 w 1602682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428345 w 1602682"/>
              <a:gd name="connsiteY5" fmla="*/ 4956465 h 7034646"/>
              <a:gd name="connsiteX6" fmla="*/ 1602682 w 1602682"/>
              <a:gd name="connsiteY6" fmla="*/ 0 h 7034646"/>
              <a:gd name="connsiteX0" fmla="*/ 1602682 w 2085826"/>
              <a:gd name="connsiteY0" fmla="*/ 0 h 7034646"/>
              <a:gd name="connsiteX1" fmla="*/ 1450199 w 2085826"/>
              <a:gd name="connsiteY1" fmla="*/ 10391 h 7034646"/>
              <a:gd name="connsiteX2" fmla="*/ 442281 w 2085826"/>
              <a:gd name="connsiteY2" fmla="*/ 5185065 h 7034646"/>
              <a:gd name="connsiteX3" fmla="*/ 731051 w 2085826"/>
              <a:gd name="connsiteY3" fmla="*/ 7034646 h 7034646"/>
              <a:gd name="connsiteX4" fmla="*/ 783005 w 2085826"/>
              <a:gd name="connsiteY4" fmla="*/ 7034646 h 7034646"/>
              <a:gd name="connsiteX5" fmla="*/ 1185032 w 2085826"/>
              <a:gd name="connsiteY5" fmla="*/ 5673438 h 7034646"/>
              <a:gd name="connsiteX6" fmla="*/ 1602682 w 2085826"/>
              <a:gd name="connsiteY6" fmla="*/ 0 h 7034646"/>
              <a:gd name="connsiteX0" fmla="*/ 1602682 w 2085826"/>
              <a:gd name="connsiteY0" fmla="*/ 0 h 7034646"/>
              <a:gd name="connsiteX1" fmla="*/ 1450199 w 2085826"/>
              <a:gd name="connsiteY1" fmla="*/ 10391 h 7034646"/>
              <a:gd name="connsiteX2" fmla="*/ 442281 w 2085826"/>
              <a:gd name="connsiteY2" fmla="*/ 5185065 h 7034646"/>
              <a:gd name="connsiteX3" fmla="*/ 731051 w 2085826"/>
              <a:gd name="connsiteY3" fmla="*/ 7034646 h 7034646"/>
              <a:gd name="connsiteX4" fmla="*/ 783005 w 2085826"/>
              <a:gd name="connsiteY4" fmla="*/ 7034646 h 7034646"/>
              <a:gd name="connsiteX5" fmla="*/ 1185032 w 2085826"/>
              <a:gd name="connsiteY5" fmla="*/ 5673438 h 7034646"/>
              <a:gd name="connsiteX6" fmla="*/ 1602682 w 2085826"/>
              <a:gd name="connsiteY6" fmla="*/ 0 h 7034646"/>
              <a:gd name="connsiteX0" fmla="*/ 1602682 w 1602682"/>
              <a:gd name="connsiteY0" fmla="*/ 0 h 7034646"/>
              <a:gd name="connsiteX1" fmla="*/ 1450199 w 1602682"/>
              <a:gd name="connsiteY1" fmla="*/ 10391 h 7034646"/>
              <a:gd name="connsiteX2" fmla="*/ 442281 w 1602682"/>
              <a:gd name="connsiteY2" fmla="*/ 5185065 h 7034646"/>
              <a:gd name="connsiteX3" fmla="*/ 731051 w 1602682"/>
              <a:gd name="connsiteY3" fmla="*/ 7034646 h 7034646"/>
              <a:gd name="connsiteX4" fmla="*/ 783005 w 1602682"/>
              <a:gd name="connsiteY4" fmla="*/ 7034646 h 7034646"/>
              <a:gd name="connsiteX5" fmla="*/ 1185032 w 1602682"/>
              <a:gd name="connsiteY5" fmla="*/ 5673438 h 7034646"/>
              <a:gd name="connsiteX6" fmla="*/ 1602682 w 1602682"/>
              <a:gd name="connsiteY6" fmla="*/ 0 h 7034646"/>
              <a:gd name="connsiteX0" fmla="*/ 1602682 w 1633050"/>
              <a:gd name="connsiteY0" fmla="*/ 0 h 7034646"/>
              <a:gd name="connsiteX1" fmla="*/ 1450199 w 1633050"/>
              <a:gd name="connsiteY1" fmla="*/ 10391 h 7034646"/>
              <a:gd name="connsiteX2" fmla="*/ 442281 w 1633050"/>
              <a:gd name="connsiteY2" fmla="*/ 5185065 h 7034646"/>
              <a:gd name="connsiteX3" fmla="*/ 731051 w 1633050"/>
              <a:gd name="connsiteY3" fmla="*/ 7034646 h 7034646"/>
              <a:gd name="connsiteX4" fmla="*/ 783005 w 1633050"/>
              <a:gd name="connsiteY4" fmla="*/ 7034646 h 7034646"/>
              <a:gd name="connsiteX5" fmla="*/ 1185032 w 1633050"/>
              <a:gd name="connsiteY5" fmla="*/ 5673438 h 7034646"/>
              <a:gd name="connsiteX6" fmla="*/ 1602682 w 1633050"/>
              <a:gd name="connsiteY6" fmla="*/ 0 h 7034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33050" h="7034646">
                <a:moveTo>
                  <a:pt x="1602682" y="0"/>
                </a:moveTo>
                <a:lnTo>
                  <a:pt x="1450199" y="10391"/>
                </a:lnTo>
                <a:cubicBezTo>
                  <a:pt x="303735" y="1433945"/>
                  <a:pt x="-562173" y="3938156"/>
                  <a:pt x="442281" y="5185065"/>
                </a:cubicBezTo>
                <a:cubicBezTo>
                  <a:pt x="1467518" y="6286501"/>
                  <a:pt x="1389141" y="6203373"/>
                  <a:pt x="731051" y="7034646"/>
                </a:cubicBezTo>
                <a:lnTo>
                  <a:pt x="783005" y="7034646"/>
                </a:lnTo>
                <a:cubicBezTo>
                  <a:pt x="1066676" y="6771410"/>
                  <a:pt x="2276283" y="6473537"/>
                  <a:pt x="1185032" y="5673438"/>
                </a:cubicBezTo>
                <a:cubicBezTo>
                  <a:pt x="-850384" y="3893129"/>
                  <a:pt x="695210" y="1032164"/>
                  <a:pt x="160268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>
              <a:rot lat="0" lon="0" rev="3600000"/>
            </a:lightRig>
          </a:scene3d>
          <a:sp3d prstMaterial="metal"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олилиния 7"/>
          <p:cNvSpPr/>
          <p:nvPr userDrawn="1"/>
        </p:nvSpPr>
        <p:spPr>
          <a:xfrm>
            <a:off x="0" y="0"/>
            <a:ext cx="2795155" cy="6878782"/>
          </a:xfrm>
          <a:custGeom>
            <a:avLst/>
            <a:gdLst>
              <a:gd name="connsiteX0" fmla="*/ 2795155 w 2795155"/>
              <a:gd name="connsiteY0" fmla="*/ 0 h 6878782"/>
              <a:gd name="connsiteX1" fmla="*/ 0 w 2795155"/>
              <a:gd name="connsiteY1" fmla="*/ 0 h 6878782"/>
              <a:gd name="connsiteX2" fmla="*/ 0 w 2795155"/>
              <a:gd name="connsiteY2" fmla="*/ 6858000 h 6878782"/>
              <a:gd name="connsiteX3" fmla="*/ 2337955 w 2795155"/>
              <a:gd name="connsiteY3" fmla="*/ 6878782 h 6878782"/>
              <a:gd name="connsiteX4" fmla="*/ 1943100 w 2795155"/>
              <a:gd name="connsiteY4" fmla="*/ 5257800 h 6878782"/>
              <a:gd name="connsiteX0" fmla="*/ 2795155 w 2795155"/>
              <a:gd name="connsiteY0" fmla="*/ 0 h 6878782"/>
              <a:gd name="connsiteX1" fmla="*/ 0 w 2795155"/>
              <a:gd name="connsiteY1" fmla="*/ 0 h 6878782"/>
              <a:gd name="connsiteX2" fmla="*/ 0 w 2795155"/>
              <a:gd name="connsiteY2" fmla="*/ 6858000 h 6878782"/>
              <a:gd name="connsiteX3" fmla="*/ 2337955 w 2795155"/>
              <a:gd name="connsiteY3" fmla="*/ 6878782 h 6878782"/>
              <a:gd name="connsiteX4" fmla="*/ 1943100 w 2795155"/>
              <a:gd name="connsiteY4" fmla="*/ 5257800 h 6878782"/>
              <a:gd name="connsiteX5" fmla="*/ 2795155 w 2795155"/>
              <a:gd name="connsiteY5" fmla="*/ 0 h 6878782"/>
              <a:gd name="connsiteX0" fmla="*/ 2795155 w 2795155"/>
              <a:gd name="connsiteY0" fmla="*/ 0 h 6878782"/>
              <a:gd name="connsiteX1" fmla="*/ 0 w 2795155"/>
              <a:gd name="connsiteY1" fmla="*/ 0 h 6878782"/>
              <a:gd name="connsiteX2" fmla="*/ 0 w 2795155"/>
              <a:gd name="connsiteY2" fmla="*/ 6858000 h 6878782"/>
              <a:gd name="connsiteX3" fmla="*/ 2337955 w 2795155"/>
              <a:gd name="connsiteY3" fmla="*/ 6878782 h 6878782"/>
              <a:gd name="connsiteX4" fmla="*/ 1943100 w 2795155"/>
              <a:gd name="connsiteY4" fmla="*/ 5257800 h 6878782"/>
              <a:gd name="connsiteX5" fmla="*/ 2795155 w 2795155"/>
              <a:gd name="connsiteY5" fmla="*/ 0 h 6878782"/>
              <a:gd name="connsiteX0" fmla="*/ 2795155 w 2795155"/>
              <a:gd name="connsiteY0" fmla="*/ 0 h 6878782"/>
              <a:gd name="connsiteX1" fmla="*/ 0 w 2795155"/>
              <a:gd name="connsiteY1" fmla="*/ 0 h 6878782"/>
              <a:gd name="connsiteX2" fmla="*/ 0 w 2795155"/>
              <a:gd name="connsiteY2" fmla="*/ 6858000 h 6878782"/>
              <a:gd name="connsiteX3" fmla="*/ 2337955 w 2795155"/>
              <a:gd name="connsiteY3" fmla="*/ 6878782 h 6878782"/>
              <a:gd name="connsiteX4" fmla="*/ 1943100 w 2795155"/>
              <a:gd name="connsiteY4" fmla="*/ 5257800 h 6878782"/>
              <a:gd name="connsiteX5" fmla="*/ 2795155 w 2795155"/>
              <a:gd name="connsiteY5" fmla="*/ 0 h 6878782"/>
              <a:gd name="connsiteX0" fmla="*/ 2795155 w 2795155"/>
              <a:gd name="connsiteY0" fmla="*/ 0 h 6878782"/>
              <a:gd name="connsiteX1" fmla="*/ 0 w 2795155"/>
              <a:gd name="connsiteY1" fmla="*/ 0 h 6878782"/>
              <a:gd name="connsiteX2" fmla="*/ 0 w 2795155"/>
              <a:gd name="connsiteY2" fmla="*/ 6858000 h 6878782"/>
              <a:gd name="connsiteX3" fmla="*/ 2337955 w 2795155"/>
              <a:gd name="connsiteY3" fmla="*/ 6878782 h 6878782"/>
              <a:gd name="connsiteX4" fmla="*/ 1943100 w 2795155"/>
              <a:gd name="connsiteY4" fmla="*/ 5257800 h 6878782"/>
              <a:gd name="connsiteX5" fmla="*/ 2795155 w 2795155"/>
              <a:gd name="connsiteY5" fmla="*/ 0 h 6878782"/>
              <a:gd name="connsiteX0" fmla="*/ 2795155 w 2795155"/>
              <a:gd name="connsiteY0" fmla="*/ 0 h 6878782"/>
              <a:gd name="connsiteX1" fmla="*/ 0 w 2795155"/>
              <a:gd name="connsiteY1" fmla="*/ 0 h 6878782"/>
              <a:gd name="connsiteX2" fmla="*/ 0 w 2795155"/>
              <a:gd name="connsiteY2" fmla="*/ 6858000 h 6878782"/>
              <a:gd name="connsiteX3" fmla="*/ 2337955 w 2795155"/>
              <a:gd name="connsiteY3" fmla="*/ 6878782 h 6878782"/>
              <a:gd name="connsiteX4" fmla="*/ 1943100 w 2795155"/>
              <a:gd name="connsiteY4" fmla="*/ 5257800 h 6878782"/>
              <a:gd name="connsiteX5" fmla="*/ 2795155 w 2795155"/>
              <a:gd name="connsiteY5" fmla="*/ 0 h 6878782"/>
              <a:gd name="connsiteX0" fmla="*/ 2795155 w 2795155"/>
              <a:gd name="connsiteY0" fmla="*/ 0 h 6878782"/>
              <a:gd name="connsiteX1" fmla="*/ 0 w 2795155"/>
              <a:gd name="connsiteY1" fmla="*/ 0 h 6878782"/>
              <a:gd name="connsiteX2" fmla="*/ 0 w 2795155"/>
              <a:gd name="connsiteY2" fmla="*/ 6858000 h 6878782"/>
              <a:gd name="connsiteX3" fmla="*/ 2337955 w 2795155"/>
              <a:gd name="connsiteY3" fmla="*/ 6878782 h 6878782"/>
              <a:gd name="connsiteX4" fmla="*/ 1943100 w 2795155"/>
              <a:gd name="connsiteY4" fmla="*/ 5257800 h 6878782"/>
              <a:gd name="connsiteX5" fmla="*/ 2795155 w 2795155"/>
              <a:gd name="connsiteY5" fmla="*/ 0 h 6878782"/>
              <a:gd name="connsiteX0" fmla="*/ 2795155 w 2795155"/>
              <a:gd name="connsiteY0" fmla="*/ 0 h 6878782"/>
              <a:gd name="connsiteX1" fmla="*/ 0 w 2795155"/>
              <a:gd name="connsiteY1" fmla="*/ 0 h 6878782"/>
              <a:gd name="connsiteX2" fmla="*/ 0 w 2795155"/>
              <a:gd name="connsiteY2" fmla="*/ 6858000 h 6878782"/>
              <a:gd name="connsiteX3" fmla="*/ 2337955 w 2795155"/>
              <a:gd name="connsiteY3" fmla="*/ 6878782 h 6878782"/>
              <a:gd name="connsiteX4" fmla="*/ 1922318 w 2795155"/>
              <a:gd name="connsiteY4" fmla="*/ 5288973 h 6878782"/>
              <a:gd name="connsiteX5" fmla="*/ 2795155 w 2795155"/>
              <a:gd name="connsiteY5" fmla="*/ 0 h 6878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5155" h="6878782">
                <a:moveTo>
                  <a:pt x="2795155" y="0"/>
                </a:moveTo>
                <a:lnTo>
                  <a:pt x="0" y="0"/>
                </a:lnTo>
                <a:lnTo>
                  <a:pt x="0" y="6858000"/>
                </a:lnTo>
                <a:lnTo>
                  <a:pt x="2337955" y="6878782"/>
                </a:lnTo>
                <a:cubicBezTo>
                  <a:pt x="3141519" y="6255328"/>
                  <a:pt x="2635827" y="5912427"/>
                  <a:pt x="1922318" y="5288973"/>
                </a:cubicBezTo>
                <a:cubicBezTo>
                  <a:pt x="606137" y="4201392"/>
                  <a:pt x="1575955" y="1409700"/>
                  <a:pt x="2795155" y="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scene3d>
            <a:camera prst="orthographicFront"/>
            <a:lightRig rig="threePt" dir="t">
              <a:rot lat="0" lon="0" rev="3600000"/>
            </a:lightRig>
          </a:scene3d>
          <a:sp3d prstMaterial="metal">
            <a:bevelT w="31115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39952" y="1340768"/>
            <a:ext cx="4030216" cy="1373043"/>
          </a:xfrm>
        </p:spPr>
        <p:txBody>
          <a:bodyPr/>
          <a:lstStyle>
            <a:lvl1pPr>
              <a:defRPr b="1" cap="none" spc="300">
                <a:ln w="11430" cmpd="sng">
                  <a:noFill/>
                  <a:prstDash val="solid"/>
                  <a:miter lim="800000"/>
                </a:ln>
                <a:gradFill>
                  <a:gsLst>
                    <a:gs pos="53000">
                      <a:schemeClr val="accent3">
                        <a:lumMod val="50000"/>
                      </a:schemeClr>
                    </a:gs>
                    <a:gs pos="100000">
                      <a:schemeClr val="tx1"/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3383899"/>
            <a:ext cx="4049037" cy="1849617"/>
          </a:xfrm>
        </p:spPr>
        <p:txBody>
          <a:bodyPr/>
          <a:lstStyle>
            <a:lvl1pPr marL="0" indent="0" algn="ctr">
              <a:buNone/>
              <a:defRPr>
                <a:ln>
                  <a:solidFill>
                    <a:srgbClr val="349655"/>
                  </a:solidFill>
                </a:ln>
                <a:gradFill>
                  <a:gsLst>
                    <a:gs pos="13000">
                      <a:schemeClr val="tx1"/>
                    </a:gs>
                    <a:gs pos="71000">
                      <a:schemeClr val="accent3">
                        <a:lumMod val="75000"/>
                      </a:schemeClr>
                    </a:gs>
                    <a:gs pos="92000">
                      <a:schemeClr val="tx1"/>
                    </a:gs>
                  </a:gsLst>
                  <a:lin ang="5400000" scaled="0"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>
            <a:grpSpLocks/>
          </p:cNvGrpSpPr>
          <p:nvPr userDrawn="1"/>
        </p:nvGrpSpPr>
        <p:grpSpPr bwMode="auto">
          <a:xfrm>
            <a:off x="-26988" y="-1220788"/>
            <a:ext cx="9182101" cy="10085388"/>
            <a:chOff x="-26242" y="-1220213"/>
            <a:chExt cx="9180633" cy="10084136"/>
          </a:xfrm>
        </p:grpSpPr>
        <p:sp>
          <p:nvSpPr>
            <p:cNvPr id="5" name="Полилиния 4"/>
            <p:cNvSpPr/>
            <p:nvPr/>
          </p:nvSpPr>
          <p:spPr>
            <a:xfrm>
              <a:off x="10391" y="-27384"/>
              <a:ext cx="9144000" cy="2234538"/>
            </a:xfrm>
            <a:custGeom>
              <a:avLst/>
              <a:gdLst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276079"/>
                <a:gd name="connsiteX1" fmla="*/ 10391 w 9144000"/>
                <a:gd name="connsiteY1" fmla="*/ 1194954 h 2276079"/>
                <a:gd name="connsiteX2" fmla="*/ 9144000 w 9144000"/>
                <a:gd name="connsiteY2" fmla="*/ 0 h 2276079"/>
                <a:gd name="connsiteX3" fmla="*/ 9133609 w 9144000"/>
                <a:gd name="connsiteY3" fmla="*/ 550718 h 2276079"/>
                <a:gd name="connsiteX4" fmla="*/ 3574473 w 9144000"/>
                <a:gd name="connsiteY4" fmla="*/ 2275609 h 2276079"/>
                <a:gd name="connsiteX5" fmla="*/ 0 w 9144000"/>
                <a:gd name="connsiteY5" fmla="*/ 1579418 h 2276079"/>
                <a:gd name="connsiteX0" fmla="*/ 0 w 9144000"/>
                <a:gd name="connsiteY0" fmla="*/ 1579418 h 2234538"/>
                <a:gd name="connsiteX1" fmla="*/ 10391 w 9144000"/>
                <a:gd name="connsiteY1" fmla="*/ 1194954 h 2234538"/>
                <a:gd name="connsiteX2" fmla="*/ 9144000 w 9144000"/>
                <a:gd name="connsiteY2" fmla="*/ 0 h 2234538"/>
                <a:gd name="connsiteX3" fmla="*/ 9133609 w 9144000"/>
                <a:gd name="connsiteY3" fmla="*/ 550718 h 2234538"/>
                <a:gd name="connsiteX4" fmla="*/ 3418609 w 9144000"/>
                <a:gd name="connsiteY4" fmla="*/ 2234046 h 2234538"/>
                <a:gd name="connsiteX5" fmla="*/ 0 w 9144000"/>
                <a:gd name="connsiteY5" fmla="*/ 1579418 h 2234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00" h="2234538">
                  <a:moveTo>
                    <a:pt x="0" y="1579418"/>
                  </a:moveTo>
                  <a:lnTo>
                    <a:pt x="10391" y="1194954"/>
                  </a:lnTo>
                  <a:lnTo>
                    <a:pt x="9144000" y="0"/>
                  </a:lnTo>
                  <a:lnTo>
                    <a:pt x="9133609" y="550718"/>
                  </a:lnTo>
                  <a:cubicBezTo>
                    <a:pt x="6591300" y="651164"/>
                    <a:pt x="5534890" y="1998518"/>
                    <a:pt x="3418609" y="2234046"/>
                  </a:cubicBezTo>
                  <a:cubicBezTo>
                    <a:pt x="1929246" y="2258291"/>
                    <a:pt x="543790" y="1378528"/>
                    <a:pt x="0" y="157941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>
                <a:rot lat="0" lon="0" rev="9000000"/>
              </a:lightRig>
            </a:scene3d>
            <a:sp3d prstMaterial="metal">
              <a:bevelT w="2349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Полилиния 5"/>
            <p:cNvSpPr/>
            <p:nvPr/>
          </p:nvSpPr>
          <p:spPr>
            <a:xfrm rot="6303356">
              <a:off x="2533853" y="-3780308"/>
              <a:ext cx="3776723" cy="8896913"/>
            </a:xfrm>
            <a:custGeom>
              <a:avLst/>
              <a:gdLst>
                <a:gd name="connsiteX0" fmla="*/ 1101437 w 1101437"/>
                <a:gd name="connsiteY0" fmla="*/ 10391 h 6889173"/>
                <a:gd name="connsiteX1" fmla="*/ 1007918 w 1101437"/>
                <a:gd name="connsiteY1" fmla="*/ 0 h 6889173"/>
                <a:gd name="connsiteX2" fmla="*/ 0 w 1101437"/>
                <a:gd name="connsiteY2" fmla="*/ 5081155 h 6889173"/>
                <a:gd name="connsiteX3" fmla="*/ 613064 w 1101437"/>
                <a:gd name="connsiteY3" fmla="*/ 6889173 h 6889173"/>
                <a:gd name="connsiteX4" fmla="*/ 665018 w 1101437"/>
                <a:gd name="connsiteY4" fmla="*/ 6889173 h 6889173"/>
                <a:gd name="connsiteX5" fmla="*/ 467591 w 1101437"/>
                <a:gd name="connsiteY5" fmla="*/ 4073237 h 6889173"/>
                <a:gd name="connsiteX6" fmla="*/ 1101437 w 1101437"/>
                <a:gd name="connsiteY6" fmla="*/ 10391 h 6889173"/>
                <a:gd name="connsiteX0" fmla="*/ 1418094 w 1418094"/>
                <a:gd name="connsiteY0" fmla="*/ 10391 h 6889173"/>
                <a:gd name="connsiteX1" fmla="*/ 1324575 w 1418094"/>
                <a:gd name="connsiteY1" fmla="*/ 0 h 6889173"/>
                <a:gd name="connsiteX2" fmla="*/ 316657 w 1418094"/>
                <a:gd name="connsiteY2" fmla="*/ 5081155 h 6889173"/>
                <a:gd name="connsiteX3" fmla="*/ 929721 w 1418094"/>
                <a:gd name="connsiteY3" fmla="*/ 6889173 h 6889173"/>
                <a:gd name="connsiteX4" fmla="*/ 981675 w 1418094"/>
                <a:gd name="connsiteY4" fmla="*/ 6889173 h 6889173"/>
                <a:gd name="connsiteX5" fmla="*/ 784248 w 1418094"/>
                <a:gd name="connsiteY5" fmla="*/ 4073237 h 6889173"/>
                <a:gd name="connsiteX6" fmla="*/ 1418094 w 1418094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3526525 w 3651103"/>
                <a:gd name="connsiteY0" fmla="*/ 415545 h 7294327"/>
                <a:gd name="connsiteX1" fmla="*/ 317711 w 3651103"/>
                <a:gd name="connsiteY1" fmla="*/ 0 h 7294327"/>
                <a:gd name="connsiteX2" fmla="*/ 2425088 w 3651103"/>
                <a:gd name="connsiteY2" fmla="*/ 5486309 h 7294327"/>
                <a:gd name="connsiteX3" fmla="*/ 3038152 w 3651103"/>
                <a:gd name="connsiteY3" fmla="*/ 7294327 h 7294327"/>
                <a:gd name="connsiteX4" fmla="*/ 3090106 w 3651103"/>
                <a:gd name="connsiteY4" fmla="*/ 7294327 h 7294327"/>
                <a:gd name="connsiteX5" fmla="*/ 2892679 w 3651103"/>
                <a:gd name="connsiteY5" fmla="*/ 4478391 h 7294327"/>
                <a:gd name="connsiteX6" fmla="*/ 3526525 w 3651103"/>
                <a:gd name="connsiteY6" fmla="*/ 415545 h 7294327"/>
                <a:gd name="connsiteX0" fmla="*/ 445914 w 3651103"/>
                <a:gd name="connsiteY0" fmla="*/ 0 h 7347603"/>
                <a:gd name="connsiteX1" fmla="*/ 317711 w 3651103"/>
                <a:gd name="connsiteY1" fmla="*/ 53276 h 7347603"/>
                <a:gd name="connsiteX2" fmla="*/ 2425088 w 3651103"/>
                <a:gd name="connsiteY2" fmla="*/ 5539585 h 7347603"/>
                <a:gd name="connsiteX3" fmla="*/ 3038152 w 3651103"/>
                <a:gd name="connsiteY3" fmla="*/ 7347603 h 7347603"/>
                <a:gd name="connsiteX4" fmla="*/ 3090106 w 3651103"/>
                <a:gd name="connsiteY4" fmla="*/ 7347603 h 7347603"/>
                <a:gd name="connsiteX5" fmla="*/ 2892679 w 3651103"/>
                <a:gd name="connsiteY5" fmla="*/ 4531667 h 7347603"/>
                <a:gd name="connsiteX6" fmla="*/ 445914 w 3651103"/>
                <a:gd name="connsiteY6" fmla="*/ 0 h 7347603"/>
                <a:gd name="connsiteX0" fmla="*/ 445914 w 3651103"/>
                <a:gd name="connsiteY0" fmla="*/ 0 h 8896913"/>
                <a:gd name="connsiteX1" fmla="*/ 317711 w 3651103"/>
                <a:gd name="connsiteY1" fmla="*/ 53276 h 8896913"/>
                <a:gd name="connsiteX2" fmla="*/ 2425088 w 3651103"/>
                <a:gd name="connsiteY2" fmla="*/ 5539585 h 8896913"/>
                <a:gd name="connsiteX3" fmla="*/ 2546947 w 3651103"/>
                <a:gd name="connsiteY3" fmla="*/ 8896913 h 8896913"/>
                <a:gd name="connsiteX4" fmla="*/ 3090106 w 3651103"/>
                <a:gd name="connsiteY4" fmla="*/ 7347603 h 8896913"/>
                <a:gd name="connsiteX5" fmla="*/ 2892679 w 3651103"/>
                <a:gd name="connsiteY5" fmla="*/ 4531667 h 8896913"/>
                <a:gd name="connsiteX6" fmla="*/ 445914 w 3651103"/>
                <a:gd name="connsiteY6" fmla="*/ 0 h 8896913"/>
                <a:gd name="connsiteX0" fmla="*/ 445914 w 4168321"/>
                <a:gd name="connsiteY0" fmla="*/ 0 h 8896913"/>
                <a:gd name="connsiteX1" fmla="*/ 317711 w 4168321"/>
                <a:gd name="connsiteY1" fmla="*/ 53276 h 8896913"/>
                <a:gd name="connsiteX2" fmla="*/ 2425088 w 4168321"/>
                <a:gd name="connsiteY2" fmla="*/ 5539585 h 8896913"/>
                <a:gd name="connsiteX3" fmla="*/ 2546947 w 4168321"/>
                <a:gd name="connsiteY3" fmla="*/ 8896913 h 8896913"/>
                <a:gd name="connsiteX4" fmla="*/ 3853382 w 4168321"/>
                <a:gd name="connsiteY4" fmla="*/ 8507821 h 8896913"/>
                <a:gd name="connsiteX5" fmla="*/ 2892679 w 4168321"/>
                <a:gd name="connsiteY5" fmla="*/ 4531667 h 8896913"/>
                <a:gd name="connsiteX6" fmla="*/ 445914 w 4168321"/>
                <a:gd name="connsiteY6" fmla="*/ 0 h 8896913"/>
                <a:gd name="connsiteX0" fmla="*/ 509951 w 4232358"/>
                <a:gd name="connsiteY0" fmla="*/ 0 h 8896913"/>
                <a:gd name="connsiteX1" fmla="*/ 381748 w 4232358"/>
                <a:gd name="connsiteY1" fmla="*/ 53276 h 8896913"/>
                <a:gd name="connsiteX2" fmla="*/ 1946105 w 4232358"/>
                <a:gd name="connsiteY2" fmla="*/ 5285145 h 8896913"/>
                <a:gd name="connsiteX3" fmla="*/ 2610984 w 4232358"/>
                <a:gd name="connsiteY3" fmla="*/ 8896913 h 8896913"/>
                <a:gd name="connsiteX4" fmla="*/ 3917419 w 4232358"/>
                <a:gd name="connsiteY4" fmla="*/ 8507821 h 8896913"/>
                <a:gd name="connsiteX5" fmla="*/ 2956716 w 4232358"/>
                <a:gd name="connsiteY5" fmla="*/ 4531667 h 8896913"/>
                <a:gd name="connsiteX6" fmla="*/ 509951 w 4232358"/>
                <a:gd name="connsiteY6" fmla="*/ 0 h 8896913"/>
                <a:gd name="connsiteX0" fmla="*/ 192745 w 3915152"/>
                <a:gd name="connsiteY0" fmla="*/ 0 h 8896913"/>
                <a:gd name="connsiteX1" fmla="*/ 64542 w 3915152"/>
                <a:gd name="connsiteY1" fmla="*/ 53276 h 8896913"/>
                <a:gd name="connsiteX2" fmla="*/ 2293778 w 3915152"/>
                <a:gd name="connsiteY2" fmla="*/ 8896913 h 8896913"/>
                <a:gd name="connsiteX3" fmla="*/ 3600213 w 3915152"/>
                <a:gd name="connsiteY3" fmla="*/ 8507821 h 8896913"/>
                <a:gd name="connsiteX4" fmla="*/ 2639510 w 3915152"/>
                <a:gd name="connsiteY4" fmla="*/ 4531667 h 8896913"/>
                <a:gd name="connsiteX5" fmla="*/ 192745 w 3915152"/>
                <a:gd name="connsiteY5" fmla="*/ 0 h 8896913"/>
                <a:gd name="connsiteX0" fmla="*/ 128203 w 3850610"/>
                <a:gd name="connsiteY0" fmla="*/ 0 h 8896913"/>
                <a:gd name="connsiteX1" fmla="*/ 0 w 3850610"/>
                <a:gd name="connsiteY1" fmla="*/ 53276 h 8896913"/>
                <a:gd name="connsiteX2" fmla="*/ 2229236 w 3850610"/>
                <a:gd name="connsiteY2" fmla="*/ 8896913 h 8896913"/>
                <a:gd name="connsiteX3" fmla="*/ 3535671 w 3850610"/>
                <a:gd name="connsiteY3" fmla="*/ 8507821 h 8896913"/>
                <a:gd name="connsiteX4" fmla="*/ 2574968 w 3850610"/>
                <a:gd name="connsiteY4" fmla="*/ 4531667 h 8896913"/>
                <a:gd name="connsiteX5" fmla="*/ 128203 w 3850610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64332 w 3571800"/>
                <a:gd name="connsiteY0" fmla="*/ 0 h 8896913"/>
                <a:gd name="connsiteX1" fmla="*/ 0 w 3571800"/>
                <a:gd name="connsiteY1" fmla="*/ 31271 h 8896913"/>
                <a:gd name="connsiteX2" fmla="*/ 2265365 w 3571800"/>
                <a:gd name="connsiteY2" fmla="*/ 8896913 h 8896913"/>
                <a:gd name="connsiteX3" fmla="*/ 3571800 w 3571800"/>
                <a:gd name="connsiteY3" fmla="*/ 8507821 h 8896913"/>
                <a:gd name="connsiteX4" fmla="*/ 2665988 w 3571800"/>
                <a:gd name="connsiteY4" fmla="*/ 3827397 h 8896913"/>
                <a:gd name="connsiteX5" fmla="*/ 164332 w 3571800"/>
                <a:gd name="connsiteY5" fmla="*/ 0 h 8896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71800" h="8896913">
                  <a:moveTo>
                    <a:pt x="164332" y="0"/>
                  </a:moveTo>
                  <a:lnTo>
                    <a:pt x="0" y="31271"/>
                  </a:lnTo>
                  <a:cubicBezTo>
                    <a:pt x="350172" y="1514090"/>
                    <a:pt x="1676087" y="7487822"/>
                    <a:pt x="2265365" y="8896913"/>
                  </a:cubicBezTo>
                  <a:lnTo>
                    <a:pt x="3571800" y="8507821"/>
                  </a:lnTo>
                  <a:cubicBezTo>
                    <a:pt x="3036553" y="6682818"/>
                    <a:pt x="4168320" y="6104029"/>
                    <a:pt x="2665988" y="3827397"/>
                  </a:cubicBezTo>
                  <a:cubicBezTo>
                    <a:pt x="1652017" y="2416566"/>
                    <a:pt x="447622" y="1672663"/>
                    <a:pt x="16433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3600000"/>
              </a:lightRig>
            </a:scene3d>
            <a:sp3d prstMaterial="metal">
              <a:bevelT w="23495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grpSp>
          <p:nvGrpSpPr>
            <p:cNvPr id="7" name="Группа 6"/>
            <p:cNvGrpSpPr/>
            <p:nvPr/>
          </p:nvGrpSpPr>
          <p:grpSpPr>
            <a:xfrm>
              <a:off x="6394068" y="481180"/>
              <a:ext cx="2749932" cy="3166048"/>
              <a:chOff x="6394068" y="481180"/>
              <a:chExt cx="2749932" cy="3166048"/>
            </a:xfrm>
            <a:effectLst>
              <a:outerShdw blurRad="139700" dist="1143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9" name="Полилиния 18"/>
              <p:cNvSpPr/>
              <p:nvPr/>
            </p:nvSpPr>
            <p:spPr>
              <a:xfrm>
                <a:off x="6394068" y="481180"/>
                <a:ext cx="2749932" cy="3166048"/>
              </a:xfrm>
              <a:custGeom>
                <a:avLst/>
                <a:gdLst>
                  <a:gd name="connsiteX0" fmla="*/ 2914650 w 2952750"/>
                  <a:gd name="connsiteY0" fmla="*/ 38100 h 3086100"/>
                  <a:gd name="connsiteX1" fmla="*/ 0 w 2952750"/>
                  <a:gd name="connsiteY1" fmla="*/ 2952750 h 3086100"/>
                  <a:gd name="connsiteX2" fmla="*/ 2171700 w 2952750"/>
                  <a:gd name="connsiteY2" fmla="*/ 3086100 h 3086100"/>
                  <a:gd name="connsiteX3" fmla="*/ 2952750 w 2952750"/>
                  <a:gd name="connsiteY3" fmla="*/ 0 h 3086100"/>
                  <a:gd name="connsiteX4" fmla="*/ 2914650 w 2952750"/>
                  <a:gd name="connsiteY4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143250 w 3924300"/>
                  <a:gd name="connsiteY2" fmla="*/ 3086100 h 3086100"/>
                  <a:gd name="connsiteX3" fmla="*/ 3924300 w 3924300"/>
                  <a:gd name="connsiteY3" fmla="*/ 0 h 3086100"/>
                  <a:gd name="connsiteX4" fmla="*/ 3886200 w 3924300"/>
                  <a:gd name="connsiteY4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143250 w 3924300"/>
                  <a:gd name="connsiteY2" fmla="*/ 3086100 h 3086100"/>
                  <a:gd name="connsiteX3" fmla="*/ 3924300 w 3924300"/>
                  <a:gd name="connsiteY3" fmla="*/ 0 h 3086100"/>
                  <a:gd name="connsiteX4" fmla="*/ 3886200 w 3924300"/>
                  <a:gd name="connsiteY4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886200 w 3924300"/>
                  <a:gd name="connsiteY2" fmla="*/ 190500 h 3086100"/>
                  <a:gd name="connsiteX3" fmla="*/ 3143250 w 3924300"/>
                  <a:gd name="connsiteY3" fmla="*/ 3086100 h 3086100"/>
                  <a:gd name="connsiteX4" fmla="*/ 3924300 w 3924300"/>
                  <a:gd name="connsiteY4" fmla="*/ 0 h 3086100"/>
                  <a:gd name="connsiteX5" fmla="*/ 3886200 w 3924300"/>
                  <a:gd name="connsiteY5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886200 w 3924300"/>
                  <a:gd name="connsiteY2" fmla="*/ 190500 h 3086100"/>
                  <a:gd name="connsiteX3" fmla="*/ 3143250 w 3924300"/>
                  <a:gd name="connsiteY3" fmla="*/ 3086100 h 3086100"/>
                  <a:gd name="connsiteX4" fmla="*/ 3924300 w 3924300"/>
                  <a:gd name="connsiteY4" fmla="*/ 0 h 3086100"/>
                  <a:gd name="connsiteX5" fmla="*/ 3886200 w 3924300"/>
                  <a:gd name="connsiteY5" fmla="*/ 38100 h 3086100"/>
                  <a:gd name="connsiteX0" fmla="*/ 4424835 w 4462935"/>
                  <a:gd name="connsiteY0" fmla="*/ 38100 h 3086100"/>
                  <a:gd name="connsiteX1" fmla="*/ 538635 w 4462935"/>
                  <a:gd name="connsiteY1" fmla="*/ 2838450 h 3086100"/>
                  <a:gd name="connsiteX2" fmla="*/ 4424835 w 4462935"/>
                  <a:gd name="connsiteY2" fmla="*/ 190500 h 3086100"/>
                  <a:gd name="connsiteX3" fmla="*/ 3681885 w 4462935"/>
                  <a:gd name="connsiteY3" fmla="*/ 3086100 h 3086100"/>
                  <a:gd name="connsiteX4" fmla="*/ 4462935 w 4462935"/>
                  <a:gd name="connsiteY4" fmla="*/ 0 h 3086100"/>
                  <a:gd name="connsiteX5" fmla="*/ 4424835 w 4462935"/>
                  <a:gd name="connsiteY5" fmla="*/ 38100 h 3086100"/>
                  <a:gd name="connsiteX0" fmla="*/ 4563456 w 4601556"/>
                  <a:gd name="connsiteY0" fmla="*/ 38100 h 3086100"/>
                  <a:gd name="connsiteX1" fmla="*/ 677256 w 4601556"/>
                  <a:gd name="connsiteY1" fmla="*/ 2838450 h 3086100"/>
                  <a:gd name="connsiteX2" fmla="*/ 4563456 w 4601556"/>
                  <a:gd name="connsiteY2" fmla="*/ 190500 h 3086100"/>
                  <a:gd name="connsiteX3" fmla="*/ 3820506 w 4601556"/>
                  <a:gd name="connsiteY3" fmla="*/ 3086100 h 3086100"/>
                  <a:gd name="connsiteX4" fmla="*/ 4601556 w 4601556"/>
                  <a:gd name="connsiteY4" fmla="*/ 0 h 3086100"/>
                  <a:gd name="connsiteX5" fmla="*/ 4563456 w 4601556"/>
                  <a:gd name="connsiteY5" fmla="*/ 38100 h 3086100"/>
                  <a:gd name="connsiteX0" fmla="*/ 3550191 w 3588291"/>
                  <a:gd name="connsiteY0" fmla="*/ 38100 h 3714750"/>
                  <a:gd name="connsiteX1" fmla="*/ 787941 w 3588291"/>
                  <a:gd name="connsiteY1" fmla="*/ 3714750 h 3714750"/>
                  <a:gd name="connsiteX2" fmla="*/ 3550191 w 3588291"/>
                  <a:gd name="connsiteY2" fmla="*/ 190500 h 3714750"/>
                  <a:gd name="connsiteX3" fmla="*/ 2807241 w 3588291"/>
                  <a:gd name="connsiteY3" fmla="*/ 3086100 h 3714750"/>
                  <a:gd name="connsiteX4" fmla="*/ 3588291 w 3588291"/>
                  <a:gd name="connsiteY4" fmla="*/ 0 h 3714750"/>
                  <a:gd name="connsiteX5" fmla="*/ 3550191 w 3588291"/>
                  <a:gd name="connsiteY5" fmla="*/ 38100 h 3714750"/>
                  <a:gd name="connsiteX0" fmla="*/ 3550191 w 3588291"/>
                  <a:gd name="connsiteY0" fmla="*/ 38100 h 3714750"/>
                  <a:gd name="connsiteX1" fmla="*/ 787941 w 3588291"/>
                  <a:gd name="connsiteY1" fmla="*/ 3714750 h 3714750"/>
                  <a:gd name="connsiteX2" fmla="*/ 3550191 w 3588291"/>
                  <a:gd name="connsiteY2" fmla="*/ 190500 h 3714750"/>
                  <a:gd name="connsiteX3" fmla="*/ 2807241 w 3588291"/>
                  <a:gd name="connsiteY3" fmla="*/ 3086100 h 3714750"/>
                  <a:gd name="connsiteX4" fmla="*/ 3588291 w 3588291"/>
                  <a:gd name="connsiteY4" fmla="*/ 0 h 3714750"/>
                  <a:gd name="connsiteX5" fmla="*/ 3550191 w 3588291"/>
                  <a:gd name="connsiteY5" fmla="*/ 38100 h 3714750"/>
                  <a:gd name="connsiteX0" fmla="*/ 3252162 w 3290262"/>
                  <a:gd name="connsiteY0" fmla="*/ 38100 h 3714750"/>
                  <a:gd name="connsiteX1" fmla="*/ 489912 w 3290262"/>
                  <a:gd name="connsiteY1" fmla="*/ 3714750 h 3714750"/>
                  <a:gd name="connsiteX2" fmla="*/ 3252162 w 3290262"/>
                  <a:gd name="connsiteY2" fmla="*/ 190500 h 3714750"/>
                  <a:gd name="connsiteX3" fmla="*/ 2509212 w 3290262"/>
                  <a:gd name="connsiteY3" fmla="*/ 3086100 h 3714750"/>
                  <a:gd name="connsiteX4" fmla="*/ 3290262 w 3290262"/>
                  <a:gd name="connsiteY4" fmla="*/ 0 h 3714750"/>
                  <a:gd name="connsiteX5" fmla="*/ 3252162 w 3290262"/>
                  <a:gd name="connsiteY5" fmla="*/ 38100 h 3714750"/>
                  <a:gd name="connsiteX0" fmla="*/ 3228144 w 3513894"/>
                  <a:gd name="connsiteY0" fmla="*/ 58070 h 3734720"/>
                  <a:gd name="connsiteX1" fmla="*/ 465894 w 3513894"/>
                  <a:gd name="connsiteY1" fmla="*/ 3734720 h 3734720"/>
                  <a:gd name="connsiteX2" fmla="*/ 3513894 w 3513894"/>
                  <a:gd name="connsiteY2" fmla="*/ 920 h 3734720"/>
                  <a:gd name="connsiteX3" fmla="*/ 2485194 w 3513894"/>
                  <a:gd name="connsiteY3" fmla="*/ 3106070 h 3734720"/>
                  <a:gd name="connsiteX4" fmla="*/ 3266244 w 3513894"/>
                  <a:gd name="connsiteY4" fmla="*/ 19970 h 3734720"/>
                  <a:gd name="connsiteX5" fmla="*/ 3228144 w 3513894"/>
                  <a:gd name="connsiteY5" fmla="*/ 58070 h 3734720"/>
                  <a:gd name="connsiteX0" fmla="*/ 3247194 w 3513894"/>
                  <a:gd name="connsiteY0" fmla="*/ 191420 h 3734720"/>
                  <a:gd name="connsiteX1" fmla="*/ 465894 w 3513894"/>
                  <a:gd name="connsiteY1" fmla="*/ 3734720 h 3734720"/>
                  <a:gd name="connsiteX2" fmla="*/ 3513894 w 3513894"/>
                  <a:gd name="connsiteY2" fmla="*/ 920 h 3734720"/>
                  <a:gd name="connsiteX3" fmla="*/ 2485194 w 3513894"/>
                  <a:gd name="connsiteY3" fmla="*/ 3106070 h 3734720"/>
                  <a:gd name="connsiteX4" fmla="*/ 3266244 w 3513894"/>
                  <a:gd name="connsiteY4" fmla="*/ 19970 h 3734720"/>
                  <a:gd name="connsiteX5" fmla="*/ 3247194 w 3513894"/>
                  <a:gd name="connsiteY5" fmla="*/ 191420 h 3734720"/>
                  <a:gd name="connsiteX0" fmla="*/ 3247194 w 3513894"/>
                  <a:gd name="connsiteY0" fmla="*/ 191420 h 3734720"/>
                  <a:gd name="connsiteX1" fmla="*/ 465894 w 3513894"/>
                  <a:gd name="connsiteY1" fmla="*/ 3734720 h 3734720"/>
                  <a:gd name="connsiteX2" fmla="*/ 3513894 w 3513894"/>
                  <a:gd name="connsiteY2" fmla="*/ 920 h 3734720"/>
                  <a:gd name="connsiteX3" fmla="*/ 2485194 w 3513894"/>
                  <a:gd name="connsiteY3" fmla="*/ 3106070 h 3734720"/>
                  <a:gd name="connsiteX4" fmla="*/ 3266244 w 3513894"/>
                  <a:gd name="connsiteY4" fmla="*/ 19970 h 3734720"/>
                  <a:gd name="connsiteX5" fmla="*/ 3247194 w 3513894"/>
                  <a:gd name="connsiteY5" fmla="*/ 191420 h 3734720"/>
                  <a:gd name="connsiteX0" fmla="*/ 2985462 w 3252162"/>
                  <a:gd name="connsiteY0" fmla="*/ 200397 h 3115047"/>
                  <a:gd name="connsiteX1" fmla="*/ 489912 w 3252162"/>
                  <a:gd name="connsiteY1" fmla="*/ 2543547 h 3115047"/>
                  <a:gd name="connsiteX2" fmla="*/ 3252162 w 3252162"/>
                  <a:gd name="connsiteY2" fmla="*/ 9897 h 3115047"/>
                  <a:gd name="connsiteX3" fmla="*/ 2223462 w 3252162"/>
                  <a:gd name="connsiteY3" fmla="*/ 3115047 h 3115047"/>
                  <a:gd name="connsiteX4" fmla="*/ 3004512 w 3252162"/>
                  <a:gd name="connsiteY4" fmla="*/ 28947 h 3115047"/>
                  <a:gd name="connsiteX5" fmla="*/ 2985462 w 3252162"/>
                  <a:gd name="connsiteY5" fmla="*/ 200397 h 3115047"/>
                  <a:gd name="connsiteX0" fmla="*/ 2985462 w 3252162"/>
                  <a:gd name="connsiteY0" fmla="*/ 200397 h 3115047"/>
                  <a:gd name="connsiteX1" fmla="*/ 489912 w 3252162"/>
                  <a:gd name="connsiteY1" fmla="*/ 2543547 h 3115047"/>
                  <a:gd name="connsiteX2" fmla="*/ 3252162 w 3252162"/>
                  <a:gd name="connsiteY2" fmla="*/ 9897 h 3115047"/>
                  <a:gd name="connsiteX3" fmla="*/ 2223462 w 3252162"/>
                  <a:gd name="connsiteY3" fmla="*/ 3115047 h 3115047"/>
                  <a:gd name="connsiteX4" fmla="*/ 3004512 w 3252162"/>
                  <a:gd name="connsiteY4" fmla="*/ 28947 h 3115047"/>
                  <a:gd name="connsiteX5" fmla="*/ 2985462 w 3252162"/>
                  <a:gd name="connsiteY5" fmla="*/ 200397 h 3115047"/>
                  <a:gd name="connsiteX0" fmla="*/ 2619284 w 2885984"/>
                  <a:gd name="connsiteY0" fmla="*/ 193733 h 3108383"/>
                  <a:gd name="connsiteX1" fmla="*/ 123734 w 2885984"/>
                  <a:gd name="connsiteY1" fmla="*/ 2536883 h 3108383"/>
                  <a:gd name="connsiteX2" fmla="*/ 2885984 w 2885984"/>
                  <a:gd name="connsiteY2" fmla="*/ 3233 h 3108383"/>
                  <a:gd name="connsiteX3" fmla="*/ 1857284 w 2885984"/>
                  <a:gd name="connsiteY3" fmla="*/ 3108383 h 3108383"/>
                  <a:gd name="connsiteX4" fmla="*/ 2638334 w 2885984"/>
                  <a:gd name="connsiteY4" fmla="*/ 22283 h 3108383"/>
                  <a:gd name="connsiteX5" fmla="*/ 2619284 w 2885984"/>
                  <a:gd name="connsiteY5" fmla="*/ 193733 h 3108383"/>
                  <a:gd name="connsiteX0" fmla="*/ 2638334 w 2885984"/>
                  <a:gd name="connsiteY0" fmla="*/ 22283 h 3108383"/>
                  <a:gd name="connsiteX1" fmla="*/ 123734 w 2885984"/>
                  <a:gd name="connsiteY1" fmla="*/ 2536883 h 3108383"/>
                  <a:gd name="connsiteX2" fmla="*/ 2885984 w 2885984"/>
                  <a:gd name="connsiteY2" fmla="*/ 3233 h 3108383"/>
                  <a:gd name="connsiteX3" fmla="*/ 1857284 w 2885984"/>
                  <a:gd name="connsiteY3" fmla="*/ 3108383 h 3108383"/>
                  <a:gd name="connsiteX4" fmla="*/ 2638334 w 2885984"/>
                  <a:gd name="connsiteY4" fmla="*/ 22283 h 3108383"/>
                  <a:gd name="connsiteX0" fmla="*/ 2638334 w 3113196"/>
                  <a:gd name="connsiteY0" fmla="*/ 325176 h 2839776"/>
                  <a:gd name="connsiteX1" fmla="*/ 123734 w 3113196"/>
                  <a:gd name="connsiteY1" fmla="*/ 2839776 h 2839776"/>
                  <a:gd name="connsiteX2" fmla="*/ 2885984 w 3113196"/>
                  <a:gd name="connsiteY2" fmla="*/ 306126 h 2839776"/>
                  <a:gd name="connsiteX3" fmla="*/ 2638334 w 3113196"/>
                  <a:gd name="connsiteY3" fmla="*/ 325176 h 2839776"/>
                  <a:gd name="connsiteX0" fmla="*/ 2638334 w 2885984"/>
                  <a:gd name="connsiteY0" fmla="*/ 62045 h 2576645"/>
                  <a:gd name="connsiteX1" fmla="*/ 123734 w 2885984"/>
                  <a:gd name="connsiteY1" fmla="*/ 2576645 h 2576645"/>
                  <a:gd name="connsiteX2" fmla="*/ 2885984 w 2885984"/>
                  <a:gd name="connsiteY2" fmla="*/ 42995 h 2576645"/>
                  <a:gd name="connsiteX3" fmla="*/ 2638334 w 2885984"/>
                  <a:gd name="connsiteY3" fmla="*/ 62045 h 2576645"/>
                  <a:gd name="connsiteX0" fmla="*/ 2514600 w 2514600"/>
                  <a:gd name="connsiteY0" fmla="*/ 0 h 2514600"/>
                  <a:gd name="connsiteX1" fmla="*/ 0 w 2514600"/>
                  <a:gd name="connsiteY1" fmla="*/ 2514600 h 2514600"/>
                  <a:gd name="connsiteX2" fmla="*/ 2514600 w 2514600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69404" h="2514600">
                    <a:moveTo>
                      <a:pt x="2569404" y="0"/>
                    </a:moveTo>
                    <a:cubicBezTo>
                      <a:pt x="1731204" y="838200"/>
                      <a:pt x="-364296" y="800100"/>
                      <a:pt x="54804" y="2514600"/>
                    </a:cubicBezTo>
                    <a:cubicBezTo>
                      <a:pt x="-21396" y="990600"/>
                      <a:pt x="2219417" y="810673"/>
                      <a:pt x="2569404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0" name="Полилиния 19"/>
              <p:cNvSpPr/>
              <p:nvPr/>
            </p:nvSpPr>
            <p:spPr>
              <a:xfrm>
                <a:off x="7437360" y="2231840"/>
                <a:ext cx="1268489" cy="870320"/>
              </a:xfrm>
              <a:custGeom>
                <a:avLst/>
                <a:gdLst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3" fmla="*/ 0 w 1009650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258839 w 1268489"/>
                  <a:gd name="connsiteY0" fmla="*/ 870320 h 870320"/>
                  <a:gd name="connsiteX1" fmla="*/ 1268489 w 1268489"/>
                  <a:gd name="connsiteY1" fmla="*/ 298820 h 870320"/>
                  <a:gd name="connsiteX2" fmla="*/ 468389 w 1268489"/>
                  <a:gd name="connsiteY2" fmla="*/ 13070 h 870320"/>
                  <a:gd name="connsiteX3" fmla="*/ 258839 w 1268489"/>
                  <a:gd name="connsiteY3" fmla="*/ 870320 h 870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8489" h="870320">
                    <a:moveTo>
                      <a:pt x="258839" y="870320"/>
                    </a:moveTo>
                    <a:cubicBezTo>
                      <a:pt x="277889" y="362320"/>
                      <a:pt x="931939" y="489320"/>
                      <a:pt x="1268489" y="298820"/>
                    </a:cubicBezTo>
                    <a:lnTo>
                      <a:pt x="468389" y="13070"/>
                    </a:lnTo>
                    <a:cubicBezTo>
                      <a:pt x="93739" y="-69480"/>
                      <a:pt x="-255511" y="241670"/>
                      <a:pt x="258839" y="87032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8" name="Группа 7"/>
            <p:cNvGrpSpPr/>
            <p:nvPr/>
          </p:nvGrpSpPr>
          <p:grpSpPr>
            <a:xfrm>
              <a:off x="6804247" y="2989943"/>
              <a:ext cx="1935357" cy="2630356"/>
              <a:chOff x="6804247" y="2989943"/>
              <a:chExt cx="1935357" cy="2630356"/>
            </a:xfrm>
            <a:effectLst>
              <a:outerShdw blurRad="1524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7" name="Полилиния 16"/>
              <p:cNvSpPr/>
              <p:nvPr/>
            </p:nvSpPr>
            <p:spPr>
              <a:xfrm>
                <a:off x="6804247" y="2989943"/>
                <a:ext cx="1935357" cy="1519178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8" name="Полилиния 17"/>
              <p:cNvSpPr/>
              <p:nvPr/>
            </p:nvSpPr>
            <p:spPr>
              <a:xfrm rot="16513135" flipH="1">
                <a:off x="7195453" y="4558086"/>
                <a:ext cx="1170704" cy="953721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9" name="Группа 8"/>
            <p:cNvGrpSpPr/>
            <p:nvPr/>
          </p:nvGrpSpPr>
          <p:grpSpPr>
            <a:xfrm>
              <a:off x="185390" y="3243716"/>
              <a:ext cx="3590585" cy="5620207"/>
              <a:chOff x="185390" y="3243716"/>
              <a:chExt cx="3590585" cy="5620207"/>
            </a:xfrm>
            <a:effectLst>
              <a:outerShdw blurRad="241300" dist="127000" dir="2700000" algn="tl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10" name="Группа 9"/>
              <p:cNvGrpSpPr/>
              <p:nvPr/>
            </p:nvGrpSpPr>
            <p:grpSpPr>
              <a:xfrm rot="730301">
                <a:off x="185390" y="3243716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5" name="Полилиния 14"/>
                <p:cNvSpPr/>
                <p:nvPr/>
              </p:nvSpPr>
              <p:spPr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11" name="Группа 10"/>
              <p:cNvGrpSpPr/>
              <p:nvPr/>
            </p:nvGrpSpPr>
            <p:grpSpPr>
              <a:xfrm rot="3587098" flipH="1">
                <a:off x="687085" y="5581915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3" name="Полилиния 12"/>
                <p:cNvSpPr/>
                <p:nvPr/>
              </p:nvSpPr>
              <p:spPr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Полилиния 13"/>
                <p:cNvSpPr/>
                <p:nvPr/>
              </p:nvSpPr>
              <p:spPr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12" name="Полилиния 11"/>
              <p:cNvSpPr/>
              <p:nvPr/>
            </p:nvSpPr>
            <p:spPr>
              <a:xfrm rot="7992440" flipV="1">
                <a:off x="-100822" y="4987126"/>
                <a:ext cx="4907839" cy="2845755"/>
              </a:xfrm>
              <a:custGeom>
                <a:avLst/>
                <a:gdLst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3" fmla="*/ 0 w 1009650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258839 w 1268489"/>
                  <a:gd name="connsiteY0" fmla="*/ 870320 h 870320"/>
                  <a:gd name="connsiteX1" fmla="*/ 1268489 w 1268489"/>
                  <a:gd name="connsiteY1" fmla="*/ 298820 h 870320"/>
                  <a:gd name="connsiteX2" fmla="*/ 468389 w 1268489"/>
                  <a:gd name="connsiteY2" fmla="*/ 13070 h 870320"/>
                  <a:gd name="connsiteX3" fmla="*/ 258839 w 1268489"/>
                  <a:gd name="connsiteY3" fmla="*/ 870320 h 870320"/>
                  <a:gd name="connsiteX0" fmla="*/ 258839 w 2197403"/>
                  <a:gd name="connsiteY0" fmla="*/ 2197100 h 2197100"/>
                  <a:gd name="connsiteX1" fmla="*/ 2197403 w 2197403"/>
                  <a:gd name="connsiteY1" fmla="*/ 0 h 2197100"/>
                  <a:gd name="connsiteX2" fmla="*/ 468389 w 2197403"/>
                  <a:gd name="connsiteY2" fmla="*/ 1339850 h 2197100"/>
                  <a:gd name="connsiteX3" fmla="*/ 258839 w 219740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42621 w 2481185"/>
                  <a:gd name="connsiteY0" fmla="*/ 2197100 h 2197100"/>
                  <a:gd name="connsiteX1" fmla="*/ 2481185 w 2481185"/>
                  <a:gd name="connsiteY1" fmla="*/ 0 h 2197100"/>
                  <a:gd name="connsiteX2" fmla="*/ 244171 w 2481185"/>
                  <a:gd name="connsiteY2" fmla="*/ 381907 h 2197100"/>
                  <a:gd name="connsiteX3" fmla="*/ 542621 w 2481185"/>
                  <a:gd name="connsiteY3" fmla="*/ 2197100 h 2197100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849722 w 3049543"/>
                  <a:gd name="connsiteY0" fmla="*/ 2087856 h 2087856"/>
                  <a:gd name="connsiteX1" fmla="*/ 3049543 w 3049543"/>
                  <a:gd name="connsiteY1" fmla="*/ 93956 h 2087856"/>
                  <a:gd name="connsiteX2" fmla="*/ 159386 w 3049543"/>
                  <a:gd name="connsiteY2" fmla="*/ 214606 h 2087856"/>
                  <a:gd name="connsiteX3" fmla="*/ 849722 w 3049543"/>
                  <a:gd name="connsiteY3" fmla="*/ 2087856 h 2087856"/>
                  <a:gd name="connsiteX0" fmla="*/ 849722 w 3049543"/>
                  <a:gd name="connsiteY0" fmla="*/ 2222476 h 2222476"/>
                  <a:gd name="connsiteX1" fmla="*/ 3049543 w 3049543"/>
                  <a:gd name="connsiteY1" fmla="*/ 228576 h 2222476"/>
                  <a:gd name="connsiteX2" fmla="*/ 159386 w 3049543"/>
                  <a:gd name="connsiteY2" fmla="*/ 349226 h 2222476"/>
                  <a:gd name="connsiteX3" fmla="*/ 849722 w 3049543"/>
                  <a:gd name="connsiteY3" fmla="*/ 2222476 h 22224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73173" h="2324586">
                    <a:moveTo>
                      <a:pt x="250838" y="2324586"/>
                    </a:moveTo>
                    <a:cubicBezTo>
                      <a:pt x="237998" y="899249"/>
                      <a:pt x="764280" y="-146471"/>
                      <a:pt x="2973173" y="127486"/>
                    </a:cubicBezTo>
                    <a:cubicBezTo>
                      <a:pt x="2183959" y="-166127"/>
                      <a:pt x="1162516" y="77292"/>
                      <a:pt x="561988" y="552936"/>
                    </a:cubicBezTo>
                    <a:cubicBezTo>
                      <a:pt x="100252" y="1007414"/>
                      <a:pt x="-263512" y="1695936"/>
                      <a:pt x="250838" y="232458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</p:grpSp>
      <p:grpSp>
        <p:nvGrpSpPr>
          <p:cNvPr id="21" name="Группа 26"/>
          <p:cNvGrpSpPr>
            <a:grpSpLocks/>
          </p:cNvGrpSpPr>
          <p:nvPr userDrawn="1"/>
        </p:nvGrpSpPr>
        <p:grpSpPr bwMode="auto">
          <a:xfrm rot="7987570">
            <a:off x="2709069" y="6420644"/>
            <a:ext cx="307975" cy="449263"/>
            <a:chOff x="2857488" y="4883951"/>
            <a:chExt cx="571504" cy="903297"/>
          </a:xfrm>
        </p:grpSpPr>
        <p:sp>
          <p:nvSpPr>
            <p:cNvPr id="22" name="Овал 21"/>
            <p:cNvSpPr/>
            <p:nvPr/>
          </p:nvSpPr>
          <p:spPr>
            <a:xfrm>
              <a:off x="3003057" y="4933053"/>
              <a:ext cx="285751" cy="14363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3" name="Овал 22">
              <a:hlinkClick r:id="" action="ppaction://hlinkshowjump?jump=nextslide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24" name="Прямая соединительная линия 23"/>
            <p:cNvCxnSpPr>
              <a:stCxn id="29" idx="0"/>
              <a:endCxn id="29" idx="4"/>
            </p:cNvCxnSpPr>
            <p:nvPr/>
          </p:nvCxnSpPr>
          <p:spPr>
            <a:xfrm rot="16200000" flipH="1">
              <a:off x="2749877" y="5395414"/>
              <a:ext cx="78519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Овал 24"/>
            <p:cNvSpPr/>
            <p:nvPr/>
          </p:nvSpPr>
          <p:spPr>
            <a:xfrm>
              <a:off x="3067407" y="4883671"/>
              <a:ext cx="141403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3002108" y="5143844"/>
              <a:ext cx="70702" cy="7341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2927571" y="5287375"/>
              <a:ext cx="73648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2927378" y="5431893"/>
              <a:ext cx="73646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3000651" y="5573316"/>
              <a:ext cx="70702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3214207" y="5145770"/>
              <a:ext cx="73646" cy="7341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3286474" y="5287625"/>
              <a:ext cx="70702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3286415" y="5427631"/>
              <a:ext cx="70702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3212750" y="5575241"/>
              <a:ext cx="73646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34" name="Группа 39"/>
          <p:cNvGrpSpPr>
            <a:grpSpLocks/>
          </p:cNvGrpSpPr>
          <p:nvPr userDrawn="1"/>
        </p:nvGrpSpPr>
        <p:grpSpPr bwMode="auto">
          <a:xfrm rot="-7840260">
            <a:off x="128587" y="6346826"/>
            <a:ext cx="307975" cy="450850"/>
            <a:chOff x="2857488" y="4883951"/>
            <a:chExt cx="571504" cy="903297"/>
          </a:xfrm>
        </p:grpSpPr>
        <p:sp>
          <p:nvSpPr>
            <p:cNvPr id="35" name="Овал 34"/>
            <p:cNvSpPr/>
            <p:nvPr/>
          </p:nvSpPr>
          <p:spPr>
            <a:xfrm>
              <a:off x="3008249" y="4929582"/>
              <a:ext cx="285753" cy="14312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6" name="Овал 35">
              <a:hlinkClick r:id="" action="ppaction://hlinkshowjump?jump=previousslide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37" name="Прямая соединительная линия 36"/>
            <p:cNvCxnSpPr>
              <a:stCxn id="42" idx="0"/>
              <a:endCxn id="42" idx="4"/>
            </p:cNvCxnSpPr>
            <p:nvPr/>
          </p:nvCxnSpPr>
          <p:spPr>
            <a:xfrm rot="16200000" flipH="1">
              <a:off x="2753561" y="5395116"/>
              <a:ext cx="78561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Овал 37"/>
            <p:cNvSpPr/>
            <p:nvPr/>
          </p:nvSpPr>
          <p:spPr>
            <a:xfrm>
              <a:off x="3070453" y="4883524"/>
              <a:ext cx="141403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3002940" y="5144544"/>
              <a:ext cx="70702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2931169" y="5289000"/>
              <a:ext cx="73646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2933884" y="5430410"/>
              <a:ext cx="73646" cy="7315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3004696" y="5570222"/>
              <a:ext cx="70702" cy="7315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3219863" y="5145866"/>
              <a:ext cx="73648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3288757" y="5288089"/>
              <a:ext cx="70702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3289236" y="5427426"/>
              <a:ext cx="70702" cy="7315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3219698" y="5573956"/>
              <a:ext cx="73648" cy="7315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47" name="Группа 52"/>
          <p:cNvGrpSpPr>
            <a:grpSpLocks/>
          </p:cNvGrpSpPr>
          <p:nvPr userDrawn="1"/>
        </p:nvGrpSpPr>
        <p:grpSpPr bwMode="auto">
          <a:xfrm rot="4965394">
            <a:off x="8589169" y="103982"/>
            <a:ext cx="306387" cy="450850"/>
            <a:chOff x="2857488" y="4883951"/>
            <a:chExt cx="571504" cy="903297"/>
          </a:xfrm>
        </p:grpSpPr>
        <p:sp>
          <p:nvSpPr>
            <p:cNvPr id="48" name="Овал 47"/>
            <p:cNvSpPr/>
            <p:nvPr/>
          </p:nvSpPr>
          <p:spPr>
            <a:xfrm>
              <a:off x="2997141" y="4931854"/>
              <a:ext cx="287232" cy="14312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9" name="Овал 48">
              <a:hlinkClick r:id="" action="ppaction://hlinkshowjump?jump=endshow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50" name="Прямая соединительная линия 49"/>
            <p:cNvCxnSpPr>
              <a:stCxn id="55" idx="0"/>
              <a:endCxn id="55" idx="4"/>
            </p:cNvCxnSpPr>
            <p:nvPr/>
          </p:nvCxnSpPr>
          <p:spPr>
            <a:xfrm rot="16200000" flipH="1">
              <a:off x="2749026" y="5396448"/>
              <a:ext cx="785615" cy="29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Овал 50"/>
            <p:cNvSpPr/>
            <p:nvPr/>
          </p:nvSpPr>
          <p:spPr>
            <a:xfrm>
              <a:off x="3068926" y="4886566"/>
              <a:ext cx="142136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2998914" y="5147891"/>
              <a:ext cx="71068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2925552" y="5288569"/>
              <a:ext cx="71068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2926189" y="5432947"/>
              <a:ext cx="71068" cy="7315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2999009" y="5574345"/>
              <a:ext cx="71068" cy="7315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3214150" y="5145213"/>
              <a:ext cx="71068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3286595" y="5289764"/>
              <a:ext cx="71068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3284295" y="5433744"/>
              <a:ext cx="71068" cy="7315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3213870" y="5574820"/>
              <a:ext cx="71068" cy="7315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33" y="44624"/>
            <a:ext cx="6060035" cy="1224136"/>
          </a:xfrm>
        </p:spPr>
        <p:txBody>
          <a:bodyPr rtlCol="0">
            <a:normAutofit/>
          </a:bodyPr>
          <a:lstStyle>
            <a:lvl1pPr>
              <a:defRPr lang="ru-RU" b="1" cap="none" spc="300">
                <a:ln w="1143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0948" y="2231840"/>
            <a:ext cx="8229600" cy="4234233"/>
          </a:xfrm>
          <a:solidFill>
            <a:schemeClr val="bg1">
              <a:alpha val="69000"/>
            </a:schemeClr>
          </a:solidFill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>
            <a:grpSpLocks/>
          </p:cNvGrpSpPr>
          <p:nvPr userDrawn="1"/>
        </p:nvGrpSpPr>
        <p:grpSpPr bwMode="auto">
          <a:xfrm>
            <a:off x="-90488" y="-26988"/>
            <a:ext cx="9299576" cy="8086726"/>
            <a:chOff x="-89897" y="0"/>
            <a:chExt cx="9298389" cy="8086773"/>
          </a:xfrm>
        </p:grpSpPr>
        <p:sp>
          <p:nvSpPr>
            <p:cNvPr id="5" name="Полилиния 4"/>
            <p:cNvSpPr/>
            <p:nvPr/>
          </p:nvSpPr>
          <p:spPr>
            <a:xfrm flipV="1">
              <a:off x="-36512" y="4592248"/>
              <a:ext cx="9245004" cy="2381122"/>
            </a:xfrm>
            <a:custGeom>
              <a:avLst/>
              <a:gdLst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276079"/>
                <a:gd name="connsiteX1" fmla="*/ 10391 w 9144000"/>
                <a:gd name="connsiteY1" fmla="*/ 1194954 h 2276079"/>
                <a:gd name="connsiteX2" fmla="*/ 9144000 w 9144000"/>
                <a:gd name="connsiteY2" fmla="*/ 0 h 2276079"/>
                <a:gd name="connsiteX3" fmla="*/ 9133609 w 9144000"/>
                <a:gd name="connsiteY3" fmla="*/ 550718 h 2276079"/>
                <a:gd name="connsiteX4" fmla="*/ 3574473 w 9144000"/>
                <a:gd name="connsiteY4" fmla="*/ 2275609 h 2276079"/>
                <a:gd name="connsiteX5" fmla="*/ 0 w 9144000"/>
                <a:gd name="connsiteY5" fmla="*/ 1579418 h 2276079"/>
                <a:gd name="connsiteX0" fmla="*/ 0 w 9144000"/>
                <a:gd name="connsiteY0" fmla="*/ 1579418 h 2234538"/>
                <a:gd name="connsiteX1" fmla="*/ 10391 w 9144000"/>
                <a:gd name="connsiteY1" fmla="*/ 1194954 h 2234538"/>
                <a:gd name="connsiteX2" fmla="*/ 9144000 w 9144000"/>
                <a:gd name="connsiteY2" fmla="*/ 0 h 2234538"/>
                <a:gd name="connsiteX3" fmla="*/ 9133609 w 9144000"/>
                <a:gd name="connsiteY3" fmla="*/ 550718 h 2234538"/>
                <a:gd name="connsiteX4" fmla="*/ 3418609 w 9144000"/>
                <a:gd name="connsiteY4" fmla="*/ 2234046 h 2234538"/>
                <a:gd name="connsiteX5" fmla="*/ 0 w 9144000"/>
                <a:gd name="connsiteY5" fmla="*/ 1579418 h 2234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00" h="2234538">
                  <a:moveTo>
                    <a:pt x="0" y="1579418"/>
                  </a:moveTo>
                  <a:lnTo>
                    <a:pt x="10391" y="1194954"/>
                  </a:lnTo>
                  <a:lnTo>
                    <a:pt x="9144000" y="0"/>
                  </a:lnTo>
                  <a:lnTo>
                    <a:pt x="9133609" y="550718"/>
                  </a:lnTo>
                  <a:cubicBezTo>
                    <a:pt x="6591300" y="651164"/>
                    <a:pt x="5534890" y="1998518"/>
                    <a:pt x="3418609" y="2234046"/>
                  </a:cubicBezTo>
                  <a:cubicBezTo>
                    <a:pt x="1929246" y="2258291"/>
                    <a:pt x="543790" y="1378528"/>
                    <a:pt x="0" y="157941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65100" dist="1270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>
                <a:rot lat="0" lon="0" rev="4200000"/>
              </a:lightRig>
            </a:scene3d>
            <a:sp3d prstMaterial="metal">
              <a:bevelT w="2349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Полилиния 5"/>
            <p:cNvSpPr/>
            <p:nvPr/>
          </p:nvSpPr>
          <p:spPr>
            <a:xfrm rot="15296644" flipV="1">
              <a:off x="2494221" y="1711164"/>
              <a:ext cx="3791491" cy="8959727"/>
            </a:xfrm>
            <a:custGeom>
              <a:avLst/>
              <a:gdLst>
                <a:gd name="connsiteX0" fmla="*/ 1101437 w 1101437"/>
                <a:gd name="connsiteY0" fmla="*/ 10391 h 6889173"/>
                <a:gd name="connsiteX1" fmla="*/ 1007918 w 1101437"/>
                <a:gd name="connsiteY1" fmla="*/ 0 h 6889173"/>
                <a:gd name="connsiteX2" fmla="*/ 0 w 1101437"/>
                <a:gd name="connsiteY2" fmla="*/ 5081155 h 6889173"/>
                <a:gd name="connsiteX3" fmla="*/ 613064 w 1101437"/>
                <a:gd name="connsiteY3" fmla="*/ 6889173 h 6889173"/>
                <a:gd name="connsiteX4" fmla="*/ 665018 w 1101437"/>
                <a:gd name="connsiteY4" fmla="*/ 6889173 h 6889173"/>
                <a:gd name="connsiteX5" fmla="*/ 467591 w 1101437"/>
                <a:gd name="connsiteY5" fmla="*/ 4073237 h 6889173"/>
                <a:gd name="connsiteX6" fmla="*/ 1101437 w 1101437"/>
                <a:gd name="connsiteY6" fmla="*/ 10391 h 6889173"/>
                <a:gd name="connsiteX0" fmla="*/ 1418094 w 1418094"/>
                <a:gd name="connsiteY0" fmla="*/ 10391 h 6889173"/>
                <a:gd name="connsiteX1" fmla="*/ 1324575 w 1418094"/>
                <a:gd name="connsiteY1" fmla="*/ 0 h 6889173"/>
                <a:gd name="connsiteX2" fmla="*/ 316657 w 1418094"/>
                <a:gd name="connsiteY2" fmla="*/ 5081155 h 6889173"/>
                <a:gd name="connsiteX3" fmla="*/ 929721 w 1418094"/>
                <a:gd name="connsiteY3" fmla="*/ 6889173 h 6889173"/>
                <a:gd name="connsiteX4" fmla="*/ 981675 w 1418094"/>
                <a:gd name="connsiteY4" fmla="*/ 6889173 h 6889173"/>
                <a:gd name="connsiteX5" fmla="*/ 784248 w 1418094"/>
                <a:gd name="connsiteY5" fmla="*/ 4073237 h 6889173"/>
                <a:gd name="connsiteX6" fmla="*/ 1418094 w 1418094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3526525 w 3651103"/>
                <a:gd name="connsiteY0" fmla="*/ 415545 h 7294327"/>
                <a:gd name="connsiteX1" fmla="*/ 317711 w 3651103"/>
                <a:gd name="connsiteY1" fmla="*/ 0 h 7294327"/>
                <a:gd name="connsiteX2" fmla="*/ 2425088 w 3651103"/>
                <a:gd name="connsiteY2" fmla="*/ 5486309 h 7294327"/>
                <a:gd name="connsiteX3" fmla="*/ 3038152 w 3651103"/>
                <a:gd name="connsiteY3" fmla="*/ 7294327 h 7294327"/>
                <a:gd name="connsiteX4" fmla="*/ 3090106 w 3651103"/>
                <a:gd name="connsiteY4" fmla="*/ 7294327 h 7294327"/>
                <a:gd name="connsiteX5" fmla="*/ 2892679 w 3651103"/>
                <a:gd name="connsiteY5" fmla="*/ 4478391 h 7294327"/>
                <a:gd name="connsiteX6" fmla="*/ 3526525 w 3651103"/>
                <a:gd name="connsiteY6" fmla="*/ 415545 h 7294327"/>
                <a:gd name="connsiteX0" fmla="*/ 445914 w 3651103"/>
                <a:gd name="connsiteY0" fmla="*/ 0 h 7347603"/>
                <a:gd name="connsiteX1" fmla="*/ 317711 w 3651103"/>
                <a:gd name="connsiteY1" fmla="*/ 53276 h 7347603"/>
                <a:gd name="connsiteX2" fmla="*/ 2425088 w 3651103"/>
                <a:gd name="connsiteY2" fmla="*/ 5539585 h 7347603"/>
                <a:gd name="connsiteX3" fmla="*/ 3038152 w 3651103"/>
                <a:gd name="connsiteY3" fmla="*/ 7347603 h 7347603"/>
                <a:gd name="connsiteX4" fmla="*/ 3090106 w 3651103"/>
                <a:gd name="connsiteY4" fmla="*/ 7347603 h 7347603"/>
                <a:gd name="connsiteX5" fmla="*/ 2892679 w 3651103"/>
                <a:gd name="connsiteY5" fmla="*/ 4531667 h 7347603"/>
                <a:gd name="connsiteX6" fmla="*/ 445914 w 3651103"/>
                <a:gd name="connsiteY6" fmla="*/ 0 h 7347603"/>
                <a:gd name="connsiteX0" fmla="*/ 445914 w 3651103"/>
                <a:gd name="connsiteY0" fmla="*/ 0 h 8896913"/>
                <a:gd name="connsiteX1" fmla="*/ 317711 w 3651103"/>
                <a:gd name="connsiteY1" fmla="*/ 53276 h 8896913"/>
                <a:gd name="connsiteX2" fmla="*/ 2425088 w 3651103"/>
                <a:gd name="connsiteY2" fmla="*/ 5539585 h 8896913"/>
                <a:gd name="connsiteX3" fmla="*/ 2546947 w 3651103"/>
                <a:gd name="connsiteY3" fmla="*/ 8896913 h 8896913"/>
                <a:gd name="connsiteX4" fmla="*/ 3090106 w 3651103"/>
                <a:gd name="connsiteY4" fmla="*/ 7347603 h 8896913"/>
                <a:gd name="connsiteX5" fmla="*/ 2892679 w 3651103"/>
                <a:gd name="connsiteY5" fmla="*/ 4531667 h 8896913"/>
                <a:gd name="connsiteX6" fmla="*/ 445914 w 3651103"/>
                <a:gd name="connsiteY6" fmla="*/ 0 h 8896913"/>
                <a:gd name="connsiteX0" fmla="*/ 445914 w 4168321"/>
                <a:gd name="connsiteY0" fmla="*/ 0 h 8896913"/>
                <a:gd name="connsiteX1" fmla="*/ 317711 w 4168321"/>
                <a:gd name="connsiteY1" fmla="*/ 53276 h 8896913"/>
                <a:gd name="connsiteX2" fmla="*/ 2425088 w 4168321"/>
                <a:gd name="connsiteY2" fmla="*/ 5539585 h 8896913"/>
                <a:gd name="connsiteX3" fmla="*/ 2546947 w 4168321"/>
                <a:gd name="connsiteY3" fmla="*/ 8896913 h 8896913"/>
                <a:gd name="connsiteX4" fmla="*/ 3853382 w 4168321"/>
                <a:gd name="connsiteY4" fmla="*/ 8507821 h 8896913"/>
                <a:gd name="connsiteX5" fmla="*/ 2892679 w 4168321"/>
                <a:gd name="connsiteY5" fmla="*/ 4531667 h 8896913"/>
                <a:gd name="connsiteX6" fmla="*/ 445914 w 4168321"/>
                <a:gd name="connsiteY6" fmla="*/ 0 h 8896913"/>
                <a:gd name="connsiteX0" fmla="*/ 509951 w 4232358"/>
                <a:gd name="connsiteY0" fmla="*/ 0 h 8896913"/>
                <a:gd name="connsiteX1" fmla="*/ 381748 w 4232358"/>
                <a:gd name="connsiteY1" fmla="*/ 53276 h 8896913"/>
                <a:gd name="connsiteX2" fmla="*/ 1946105 w 4232358"/>
                <a:gd name="connsiteY2" fmla="*/ 5285145 h 8896913"/>
                <a:gd name="connsiteX3" fmla="*/ 2610984 w 4232358"/>
                <a:gd name="connsiteY3" fmla="*/ 8896913 h 8896913"/>
                <a:gd name="connsiteX4" fmla="*/ 3917419 w 4232358"/>
                <a:gd name="connsiteY4" fmla="*/ 8507821 h 8896913"/>
                <a:gd name="connsiteX5" fmla="*/ 2956716 w 4232358"/>
                <a:gd name="connsiteY5" fmla="*/ 4531667 h 8896913"/>
                <a:gd name="connsiteX6" fmla="*/ 509951 w 4232358"/>
                <a:gd name="connsiteY6" fmla="*/ 0 h 8896913"/>
                <a:gd name="connsiteX0" fmla="*/ 192745 w 3915152"/>
                <a:gd name="connsiteY0" fmla="*/ 0 h 8896913"/>
                <a:gd name="connsiteX1" fmla="*/ 64542 w 3915152"/>
                <a:gd name="connsiteY1" fmla="*/ 53276 h 8896913"/>
                <a:gd name="connsiteX2" fmla="*/ 2293778 w 3915152"/>
                <a:gd name="connsiteY2" fmla="*/ 8896913 h 8896913"/>
                <a:gd name="connsiteX3" fmla="*/ 3600213 w 3915152"/>
                <a:gd name="connsiteY3" fmla="*/ 8507821 h 8896913"/>
                <a:gd name="connsiteX4" fmla="*/ 2639510 w 3915152"/>
                <a:gd name="connsiteY4" fmla="*/ 4531667 h 8896913"/>
                <a:gd name="connsiteX5" fmla="*/ 192745 w 3915152"/>
                <a:gd name="connsiteY5" fmla="*/ 0 h 8896913"/>
                <a:gd name="connsiteX0" fmla="*/ 128203 w 3850610"/>
                <a:gd name="connsiteY0" fmla="*/ 0 h 8896913"/>
                <a:gd name="connsiteX1" fmla="*/ 0 w 3850610"/>
                <a:gd name="connsiteY1" fmla="*/ 53276 h 8896913"/>
                <a:gd name="connsiteX2" fmla="*/ 2229236 w 3850610"/>
                <a:gd name="connsiteY2" fmla="*/ 8896913 h 8896913"/>
                <a:gd name="connsiteX3" fmla="*/ 3535671 w 3850610"/>
                <a:gd name="connsiteY3" fmla="*/ 8507821 h 8896913"/>
                <a:gd name="connsiteX4" fmla="*/ 2574968 w 3850610"/>
                <a:gd name="connsiteY4" fmla="*/ 4531667 h 8896913"/>
                <a:gd name="connsiteX5" fmla="*/ 128203 w 3850610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64332 w 3571800"/>
                <a:gd name="connsiteY0" fmla="*/ 0 h 8896913"/>
                <a:gd name="connsiteX1" fmla="*/ 0 w 3571800"/>
                <a:gd name="connsiteY1" fmla="*/ 31271 h 8896913"/>
                <a:gd name="connsiteX2" fmla="*/ 2265365 w 3571800"/>
                <a:gd name="connsiteY2" fmla="*/ 8896913 h 8896913"/>
                <a:gd name="connsiteX3" fmla="*/ 3571800 w 3571800"/>
                <a:gd name="connsiteY3" fmla="*/ 8507821 h 8896913"/>
                <a:gd name="connsiteX4" fmla="*/ 2665988 w 3571800"/>
                <a:gd name="connsiteY4" fmla="*/ 3827397 h 8896913"/>
                <a:gd name="connsiteX5" fmla="*/ 164332 w 3571800"/>
                <a:gd name="connsiteY5" fmla="*/ 0 h 8896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71800" h="8896913">
                  <a:moveTo>
                    <a:pt x="164332" y="0"/>
                  </a:moveTo>
                  <a:lnTo>
                    <a:pt x="0" y="31271"/>
                  </a:lnTo>
                  <a:cubicBezTo>
                    <a:pt x="350172" y="1514090"/>
                    <a:pt x="1676087" y="7487822"/>
                    <a:pt x="2265365" y="8896913"/>
                  </a:cubicBezTo>
                  <a:lnTo>
                    <a:pt x="3571800" y="8507821"/>
                  </a:lnTo>
                  <a:cubicBezTo>
                    <a:pt x="3036553" y="6682818"/>
                    <a:pt x="4168320" y="6104029"/>
                    <a:pt x="2665988" y="3827397"/>
                  </a:cubicBezTo>
                  <a:cubicBezTo>
                    <a:pt x="1652017" y="2416566"/>
                    <a:pt x="447622" y="1672663"/>
                    <a:pt x="16433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7200000"/>
              </a:lightRig>
            </a:scene3d>
            <a:sp3d prstMaterial="metal">
              <a:bevelT w="23495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grpSp>
          <p:nvGrpSpPr>
            <p:cNvPr id="7" name="Группа 6"/>
            <p:cNvGrpSpPr/>
            <p:nvPr/>
          </p:nvGrpSpPr>
          <p:grpSpPr>
            <a:xfrm flipH="1">
              <a:off x="5256810" y="2236468"/>
              <a:ext cx="3590585" cy="5620207"/>
              <a:chOff x="185390" y="3243716"/>
              <a:chExt cx="3590585" cy="5620207"/>
            </a:xfrm>
            <a:effectLst>
              <a:outerShdw blurRad="241300" dist="127000" dir="2700000" algn="tl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11" name="Группа 10"/>
              <p:cNvGrpSpPr/>
              <p:nvPr/>
            </p:nvGrpSpPr>
            <p:grpSpPr>
              <a:xfrm rot="730301">
                <a:off x="185390" y="3243716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6" name="Полилиния 15"/>
                <p:cNvSpPr/>
                <p:nvPr/>
              </p:nvSpPr>
              <p:spPr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Полилиния 16"/>
                <p:cNvSpPr/>
                <p:nvPr/>
              </p:nvSpPr>
              <p:spPr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12" name="Группа 11"/>
              <p:cNvGrpSpPr/>
              <p:nvPr/>
            </p:nvGrpSpPr>
            <p:grpSpPr>
              <a:xfrm rot="3587098" flipH="1">
                <a:off x="687085" y="5581915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4" name="Полилиния 13"/>
                <p:cNvSpPr/>
                <p:nvPr/>
              </p:nvSpPr>
              <p:spPr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Полилиния 14"/>
                <p:cNvSpPr/>
                <p:nvPr/>
              </p:nvSpPr>
              <p:spPr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13" name="Полилиния 12"/>
              <p:cNvSpPr/>
              <p:nvPr/>
            </p:nvSpPr>
            <p:spPr>
              <a:xfrm rot="7992440" flipV="1">
                <a:off x="-100822" y="4987126"/>
                <a:ext cx="4907839" cy="2845755"/>
              </a:xfrm>
              <a:custGeom>
                <a:avLst/>
                <a:gdLst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3" fmla="*/ 0 w 1009650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258839 w 1268489"/>
                  <a:gd name="connsiteY0" fmla="*/ 870320 h 870320"/>
                  <a:gd name="connsiteX1" fmla="*/ 1268489 w 1268489"/>
                  <a:gd name="connsiteY1" fmla="*/ 298820 h 870320"/>
                  <a:gd name="connsiteX2" fmla="*/ 468389 w 1268489"/>
                  <a:gd name="connsiteY2" fmla="*/ 13070 h 870320"/>
                  <a:gd name="connsiteX3" fmla="*/ 258839 w 1268489"/>
                  <a:gd name="connsiteY3" fmla="*/ 870320 h 870320"/>
                  <a:gd name="connsiteX0" fmla="*/ 258839 w 2197403"/>
                  <a:gd name="connsiteY0" fmla="*/ 2197100 h 2197100"/>
                  <a:gd name="connsiteX1" fmla="*/ 2197403 w 2197403"/>
                  <a:gd name="connsiteY1" fmla="*/ 0 h 2197100"/>
                  <a:gd name="connsiteX2" fmla="*/ 468389 w 2197403"/>
                  <a:gd name="connsiteY2" fmla="*/ 1339850 h 2197100"/>
                  <a:gd name="connsiteX3" fmla="*/ 258839 w 219740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42621 w 2481185"/>
                  <a:gd name="connsiteY0" fmla="*/ 2197100 h 2197100"/>
                  <a:gd name="connsiteX1" fmla="*/ 2481185 w 2481185"/>
                  <a:gd name="connsiteY1" fmla="*/ 0 h 2197100"/>
                  <a:gd name="connsiteX2" fmla="*/ 244171 w 2481185"/>
                  <a:gd name="connsiteY2" fmla="*/ 381907 h 2197100"/>
                  <a:gd name="connsiteX3" fmla="*/ 542621 w 2481185"/>
                  <a:gd name="connsiteY3" fmla="*/ 2197100 h 2197100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849722 w 3049543"/>
                  <a:gd name="connsiteY0" fmla="*/ 2087856 h 2087856"/>
                  <a:gd name="connsiteX1" fmla="*/ 3049543 w 3049543"/>
                  <a:gd name="connsiteY1" fmla="*/ 93956 h 2087856"/>
                  <a:gd name="connsiteX2" fmla="*/ 159386 w 3049543"/>
                  <a:gd name="connsiteY2" fmla="*/ 214606 h 2087856"/>
                  <a:gd name="connsiteX3" fmla="*/ 849722 w 3049543"/>
                  <a:gd name="connsiteY3" fmla="*/ 2087856 h 2087856"/>
                  <a:gd name="connsiteX0" fmla="*/ 849722 w 3049543"/>
                  <a:gd name="connsiteY0" fmla="*/ 2222476 h 2222476"/>
                  <a:gd name="connsiteX1" fmla="*/ 3049543 w 3049543"/>
                  <a:gd name="connsiteY1" fmla="*/ 228576 h 2222476"/>
                  <a:gd name="connsiteX2" fmla="*/ 159386 w 3049543"/>
                  <a:gd name="connsiteY2" fmla="*/ 349226 h 2222476"/>
                  <a:gd name="connsiteX3" fmla="*/ 849722 w 3049543"/>
                  <a:gd name="connsiteY3" fmla="*/ 2222476 h 22224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73173" h="2324586">
                    <a:moveTo>
                      <a:pt x="250838" y="2324586"/>
                    </a:moveTo>
                    <a:cubicBezTo>
                      <a:pt x="237998" y="899249"/>
                      <a:pt x="764280" y="-146471"/>
                      <a:pt x="2973173" y="127486"/>
                    </a:cubicBezTo>
                    <a:cubicBezTo>
                      <a:pt x="2183959" y="-166127"/>
                      <a:pt x="1162516" y="77292"/>
                      <a:pt x="561988" y="552936"/>
                    </a:cubicBezTo>
                    <a:cubicBezTo>
                      <a:pt x="100252" y="1007414"/>
                      <a:pt x="-263512" y="1695936"/>
                      <a:pt x="250838" y="232458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8" name="Группа 7"/>
            <p:cNvGrpSpPr/>
            <p:nvPr/>
          </p:nvGrpSpPr>
          <p:grpSpPr>
            <a:xfrm>
              <a:off x="0" y="0"/>
              <a:ext cx="1935357" cy="2630356"/>
              <a:chOff x="6804247" y="2989943"/>
              <a:chExt cx="1935357" cy="2630356"/>
            </a:xfrm>
            <a:effectLst>
              <a:outerShdw blurRad="1524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" name="Полилиния 8"/>
              <p:cNvSpPr/>
              <p:nvPr/>
            </p:nvSpPr>
            <p:spPr>
              <a:xfrm>
                <a:off x="6804247" y="2989943"/>
                <a:ext cx="1935357" cy="1519178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0" name="Полилиния 9"/>
              <p:cNvSpPr/>
              <p:nvPr/>
            </p:nvSpPr>
            <p:spPr>
              <a:xfrm rot="16513135" flipH="1">
                <a:off x="7195453" y="4558086"/>
                <a:ext cx="1170704" cy="953721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</p:grpSp>
      <p:grpSp>
        <p:nvGrpSpPr>
          <p:cNvPr id="18" name="Группа 20"/>
          <p:cNvGrpSpPr>
            <a:grpSpLocks/>
          </p:cNvGrpSpPr>
          <p:nvPr userDrawn="1"/>
        </p:nvGrpSpPr>
        <p:grpSpPr bwMode="auto">
          <a:xfrm rot="4495045">
            <a:off x="7750969" y="2101056"/>
            <a:ext cx="307975" cy="449263"/>
            <a:chOff x="2857488" y="4883951"/>
            <a:chExt cx="571504" cy="903297"/>
          </a:xfrm>
        </p:grpSpPr>
        <p:sp>
          <p:nvSpPr>
            <p:cNvPr id="19" name="Овал 18"/>
            <p:cNvSpPr/>
            <p:nvPr/>
          </p:nvSpPr>
          <p:spPr>
            <a:xfrm>
              <a:off x="2999566" y="4929671"/>
              <a:ext cx="285751" cy="14363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0" name="Овал 19">
              <a:hlinkClick r:id="" action="ppaction://hlinkshowjump?jump=nextslide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21" name="Прямая соединительная линия 20"/>
            <p:cNvCxnSpPr>
              <a:stCxn id="0" idx="0"/>
              <a:endCxn id="0" idx="4"/>
            </p:cNvCxnSpPr>
            <p:nvPr/>
          </p:nvCxnSpPr>
          <p:spPr>
            <a:xfrm rot="16200000" flipH="1">
              <a:off x="2748605" y="5392855"/>
              <a:ext cx="78519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Овал 21"/>
            <p:cNvSpPr/>
            <p:nvPr/>
          </p:nvSpPr>
          <p:spPr>
            <a:xfrm>
              <a:off x="3067109" y="4880727"/>
              <a:ext cx="141403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2999721" y="5144997"/>
              <a:ext cx="70702" cy="7341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2926280" y="5282600"/>
              <a:ext cx="73648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2926684" y="5428170"/>
              <a:ext cx="73648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3000772" y="5571684"/>
              <a:ext cx="70702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3210498" y="5144162"/>
              <a:ext cx="73648" cy="7341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3285735" y="5284650"/>
              <a:ext cx="70702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3286906" y="5427140"/>
              <a:ext cx="70702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3211551" y="5570854"/>
              <a:ext cx="73646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31" name="Группа 33"/>
          <p:cNvGrpSpPr>
            <a:grpSpLocks/>
          </p:cNvGrpSpPr>
          <p:nvPr userDrawn="1"/>
        </p:nvGrpSpPr>
        <p:grpSpPr bwMode="auto">
          <a:xfrm rot="-7840260">
            <a:off x="6442869" y="4836319"/>
            <a:ext cx="307975" cy="449263"/>
            <a:chOff x="2857488" y="4883951"/>
            <a:chExt cx="571504" cy="903297"/>
          </a:xfrm>
        </p:grpSpPr>
        <p:sp>
          <p:nvSpPr>
            <p:cNvPr id="32" name="Овал 31"/>
            <p:cNvSpPr/>
            <p:nvPr/>
          </p:nvSpPr>
          <p:spPr>
            <a:xfrm>
              <a:off x="3007290" y="4929357"/>
              <a:ext cx="285753" cy="14363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3" name="Овал 32">
              <a:hlinkClick r:id="" action="ppaction://hlinkshowjump?jump=previousslide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34" name="Прямая соединительная линия 33"/>
            <p:cNvCxnSpPr>
              <a:stCxn id="0" idx="0"/>
              <a:endCxn id="0" idx="4"/>
            </p:cNvCxnSpPr>
            <p:nvPr/>
          </p:nvCxnSpPr>
          <p:spPr>
            <a:xfrm rot="16200000" flipH="1">
              <a:off x="2751536" y="5393244"/>
              <a:ext cx="78519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Овал 34"/>
            <p:cNvSpPr/>
            <p:nvPr/>
          </p:nvSpPr>
          <p:spPr>
            <a:xfrm>
              <a:off x="3069493" y="4883135"/>
              <a:ext cx="141403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3002941" y="5142271"/>
              <a:ext cx="70702" cy="7341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2932130" y="5287623"/>
              <a:ext cx="73646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2931649" y="5430260"/>
              <a:ext cx="73648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3004696" y="5572645"/>
              <a:ext cx="70702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3219863" y="5143597"/>
              <a:ext cx="73648" cy="7341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3289716" y="5286710"/>
              <a:ext cx="70702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3289236" y="5429345"/>
              <a:ext cx="70702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3217465" y="5574312"/>
              <a:ext cx="73646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44" name="Группа 43"/>
          <p:cNvGrpSpPr/>
          <p:nvPr userDrawn="1"/>
        </p:nvGrpSpPr>
        <p:grpSpPr>
          <a:xfrm rot="16758158">
            <a:off x="1276616" y="130200"/>
            <a:ext cx="307901" cy="450659"/>
            <a:chOff x="2857488" y="4883951"/>
            <a:chExt cx="571504" cy="903297"/>
          </a:xfrm>
          <a:scene3d>
            <a:camera prst="orthographicFront">
              <a:rot lat="0" lon="0" rev="0"/>
            </a:camera>
            <a:lightRig rig="threePt" dir="t"/>
          </a:scene3d>
        </p:grpSpPr>
        <p:sp>
          <p:nvSpPr>
            <p:cNvPr id="45" name="Овал 44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6" name="Овал 45">
              <a:hlinkClick r:id="" action="ppaction://hlinkshowjump?jump=endshow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47" name="Прямая соединительная линия 46"/>
            <p:cNvCxnSpPr>
              <a:stCxn id="49" idx="0"/>
              <a:endCxn id="49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Овал 47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7470" y="5447383"/>
            <a:ext cx="6249293" cy="1362075"/>
          </a:xfrm>
        </p:spPr>
        <p:txBody>
          <a:bodyPr rtlCol="0">
            <a:normAutofit/>
          </a:bodyPr>
          <a:lstStyle>
            <a:lvl1pPr>
              <a:defRPr lang="ru-RU" b="1" cap="none" spc="300">
                <a:ln w="1143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3728" y="260649"/>
            <a:ext cx="6884924" cy="1701152"/>
          </a:xfrm>
        </p:spPr>
        <p:txBody>
          <a:bodyPr rtlCol="0">
            <a:normAutofit/>
          </a:bodyPr>
          <a:lstStyle>
            <a:lvl1pPr>
              <a:defRPr lang="ru-RU" smtClean="0">
                <a:ln>
                  <a:solidFill>
                    <a:srgbClr val="349655"/>
                  </a:solidFill>
                </a:ln>
                <a:gradFill>
                  <a:gsLst>
                    <a:gs pos="13000">
                      <a:schemeClr val="tx1"/>
                    </a:gs>
                    <a:gs pos="71000">
                      <a:schemeClr val="accent3">
                        <a:lumMod val="75000"/>
                      </a:schemeClr>
                    </a:gs>
                    <a:gs pos="9200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"/>
          <p:cNvGrpSpPr>
            <a:grpSpLocks/>
          </p:cNvGrpSpPr>
          <p:nvPr userDrawn="1"/>
        </p:nvGrpSpPr>
        <p:grpSpPr bwMode="auto">
          <a:xfrm>
            <a:off x="-26988" y="-1220788"/>
            <a:ext cx="9182101" cy="10085388"/>
            <a:chOff x="-26242" y="-1220213"/>
            <a:chExt cx="9180633" cy="10084136"/>
          </a:xfrm>
        </p:grpSpPr>
        <p:sp>
          <p:nvSpPr>
            <p:cNvPr id="3" name="Полилиния 2"/>
            <p:cNvSpPr/>
            <p:nvPr/>
          </p:nvSpPr>
          <p:spPr>
            <a:xfrm>
              <a:off x="10391" y="-27384"/>
              <a:ext cx="9144000" cy="2234538"/>
            </a:xfrm>
            <a:custGeom>
              <a:avLst/>
              <a:gdLst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276079"/>
                <a:gd name="connsiteX1" fmla="*/ 10391 w 9144000"/>
                <a:gd name="connsiteY1" fmla="*/ 1194954 h 2276079"/>
                <a:gd name="connsiteX2" fmla="*/ 9144000 w 9144000"/>
                <a:gd name="connsiteY2" fmla="*/ 0 h 2276079"/>
                <a:gd name="connsiteX3" fmla="*/ 9133609 w 9144000"/>
                <a:gd name="connsiteY3" fmla="*/ 550718 h 2276079"/>
                <a:gd name="connsiteX4" fmla="*/ 3574473 w 9144000"/>
                <a:gd name="connsiteY4" fmla="*/ 2275609 h 2276079"/>
                <a:gd name="connsiteX5" fmla="*/ 0 w 9144000"/>
                <a:gd name="connsiteY5" fmla="*/ 1579418 h 2276079"/>
                <a:gd name="connsiteX0" fmla="*/ 0 w 9144000"/>
                <a:gd name="connsiteY0" fmla="*/ 1579418 h 2234538"/>
                <a:gd name="connsiteX1" fmla="*/ 10391 w 9144000"/>
                <a:gd name="connsiteY1" fmla="*/ 1194954 h 2234538"/>
                <a:gd name="connsiteX2" fmla="*/ 9144000 w 9144000"/>
                <a:gd name="connsiteY2" fmla="*/ 0 h 2234538"/>
                <a:gd name="connsiteX3" fmla="*/ 9133609 w 9144000"/>
                <a:gd name="connsiteY3" fmla="*/ 550718 h 2234538"/>
                <a:gd name="connsiteX4" fmla="*/ 3418609 w 9144000"/>
                <a:gd name="connsiteY4" fmla="*/ 2234046 h 2234538"/>
                <a:gd name="connsiteX5" fmla="*/ 0 w 9144000"/>
                <a:gd name="connsiteY5" fmla="*/ 1579418 h 2234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00" h="2234538">
                  <a:moveTo>
                    <a:pt x="0" y="1579418"/>
                  </a:moveTo>
                  <a:lnTo>
                    <a:pt x="10391" y="1194954"/>
                  </a:lnTo>
                  <a:lnTo>
                    <a:pt x="9144000" y="0"/>
                  </a:lnTo>
                  <a:lnTo>
                    <a:pt x="9133609" y="550718"/>
                  </a:lnTo>
                  <a:cubicBezTo>
                    <a:pt x="6591300" y="651164"/>
                    <a:pt x="5534890" y="1998518"/>
                    <a:pt x="3418609" y="2234046"/>
                  </a:cubicBezTo>
                  <a:cubicBezTo>
                    <a:pt x="1929246" y="2258291"/>
                    <a:pt x="543790" y="1378528"/>
                    <a:pt x="0" y="157941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>
                <a:rot lat="0" lon="0" rev="9000000"/>
              </a:lightRig>
            </a:scene3d>
            <a:sp3d prstMaterial="metal">
              <a:bevelT w="2349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" name="Полилиния 3"/>
            <p:cNvSpPr/>
            <p:nvPr/>
          </p:nvSpPr>
          <p:spPr>
            <a:xfrm rot="6303356">
              <a:off x="2533853" y="-3780308"/>
              <a:ext cx="3776723" cy="8896913"/>
            </a:xfrm>
            <a:custGeom>
              <a:avLst/>
              <a:gdLst>
                <a:gd name="connsiteX0" fmla="*/ 1101437 w 1101437"/>
                <a:gd name="connsiteY0" fmla="*/ 10391 h 6889173"/>
                <a:gd name="connsiteX1" fmla="*/ 1007918 w 1101437"/>
                <a:gd name="connsiteY1" fmla="*/ 0 h 6889173"/>
                <a:gd name="connsiteX2" fmla="*/ 0 w 1101437"/>
                <a:gd name="connsiteY2" fmla="*/ 5081155 h 6889173"/>
                <a:gd name="connsiteX3" fmla="*/ 613064 w 1101437"/>
                <a:gd name="connsiteY3" fmla="*/ 6889173 h 6889173"/>
                <a:gd name="connsiteX4" fmla="*/ 665018 w 1101437"/>
                <a:gd name="connsiteY4" fmla="*/ 6889173 h 6889173"/>
                <a:gd name="connsiteX5" fmla="*/ 467591 w 1101437"/>
                <a:gd name="connsiteY5" fmla="*/ 4073237 h 6889173"/>
                <a:gd name="connsiteX6" fmla="*/ 1101437 w 1101437"/>
                <a:gd name="connsiteY6" fmla="*/ 10391 h 6889173"/>
                <a:gd name="connsiteX0" fmla="*/ 1418094 w 1418094"/>
                <a:gd name="connsiteY0" fmla="*/ 10391 h 6889173"/>
                <a:gd name="connsiteX1" fmla="*/ 1324575 w 1418094"/>
                <a:gd name="connsiteY1" fmla="*/ 0 h 6889173"/>
                <a:gd name="connsiteX2" fmla="*/ 316657 w 1418094"/>
                <a:gd name="connsiteY2" fmla="*/ 5081155 h 6889173"/>
                <a:gd name="connsiteX3" fmla="*/ 929721 w 1418094"/>
                <a:gd name="connsiteY3" fmla="*/ 6889173 h 6889173"/>
                <a:gd name="connsiteX4" fmla="*/ 981675 w 1418094"/>
                <a:gd name="connsiteY4" fmla="*/ 6889173 h 6889173"/>
                <a:gd name="connsiteX5" fmla="*/ 784248 w 1418094"/>
                <a:gd name="connsiteY5" fmla="*/ 4073237 h 6889173"/>
                <a:gd name="connsiteX6" fmla="*/ 1418094 w 1418094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3526525 w 3651103"/>
                <a:gd name="connsiteY0" fmla="*/ 415545 h 7294327"/>
                <a:gd name="connsiteX1" fmla="*/ 317711 w 3651103"/>
                <a:gd name="connsiteY1" fmla="*/ 0 h 7294327"/>
                <a:gd name="connsiteX2" fmla="*/ 2425088 w 3651103"/>
                <a:gd name="connsiteY2" fmla="*/ 5486309 h 7294327"/>
                <a:gd name="connsiteX3" fmla="*/ 3038152 w 3651103"/>
                <a:gd name="connsiteY3" fmla="*/ 7294327 h 7294327"/>
                <a:gd name="connsiteX4" fmla="*/ 3090106 w 3651103"/>
                <a:gd name="connsiteY4" fmla="*/ 7294327 h 7294327"/>
                <a:gd name="connsiteX5" fmla="*/ 2892679 w 3651103"/>
                <a:gd name="connsiteY5" fmla="*/ 4478391 h 7294327"/>
                <a:gd name="connsiteX6" fmla="*/ 3526525 w 3651103"/>
                <a:gd name="connsiteY6" fmla="*/ 415545 h 7294327"/>
                <a:gd name="connsiteX0" fmla="*/ 445914 w 3651103"/>
                <a:gd name="connsiteY0" fmla="*/ 0 h 7347603"/>
                <a:gd name="connsiteX1" fmla="*/ 317711 w 3651103"/>
                <a:gd name="connsiteY1" fmla="*/ 53276 h 7347603"/>
                <a:gd name="connsiteX2" fmla="*/ 2425088 w 3651103"/>
                <a:gd name="connsiteY2" fmla="*/ 5539585 h 7347603"/>
                <a:gd name="connsiteX3" fmla="*/ 3038152 w 3651103"/>
                <a:gd name="connsiteY3" fmla="*/ 7347603 h 7347603"/>
                <a:gd name="connsiteX4" fmla="*/ 3090106 w 3651103"/>
                <a:gd name="connsiteY4" fmla="*/ 7347603 h 7347603"/>
                <a:gd name="connsiteX5" fmla="*/ 2892679 w 3651103"/>
                <a:gd name="connsiteY5" fmla="*/ 4531667 h 7347603"/>
                <a:gd name="connsiteX6" fmla="*/ 445914 w 3651103"/>
                <a:gd name="connsiteY6" fmla="*/ 0 h 7347603"/>
                <a:gd name="connsiteX0" fmla="*/ 445914 w 3651103"/>
                <a:gd name="connsiteY0" fmla="*/ 0 h 8896913"/>
                <a:gd name="connsiteX1" fmla="*/ 317711 w 3651103"/>
                <a:gd name="connsiteY1" fmla="*/ 53276 h 8896913"/>
                <a:gd name="connsiteX2" fmla="*/ 2425088 w 3651103"/>
                <a:gd name="connsiteY2" fmla="*/ 5539585 h 8896913"/>
                <a:gd name="connsiteX3" fmla="*/ 2546947 w 3651103"/>
                <a:gd name="connsiteY3" fmla="*/ 8896913 h 8896913"/>
                <a:gd name="connsiteX4" fmla="*/ 3090106 w 3651103"/>
                <a:gd name="connsiteY4" fmla="*/ 7347603 h 8896913"/>
                <a:gd name="connsiteX5" fmla="*/ 2892679 w 3651103"/>
                <a:gd name="connsiteY5" fmla="*/ 4531667 h 8896913"/>
                <a:gd name="connsiteX6" fmla="*/ 445914 w 3651103"/>
                <a:gd name="connsiteY6" fmla="*/ 0 h 8896913"/>
                <a:gd name="connsiteX0" fmla="*/ 445914 w 4168321"/>
                <a:gd name="connsiteY0" fmla="*/ 0 h 8896913"/>
                <a:gd name="connsiteX1" fmla="*/ 317711 w 4168321"/>
                <a:gd name="connsiteY1" fmla="*/ 53276 h 8896913"/>
                <a:gd name="connsiteX2" fmla="*/ 2425088 w 4168321"/>
                <a:gd name="connsiteY2" fmla="*/ 5539585 h 8896913"/>
                <a:gd name="connsiteX3" fmla="*/ 2546947 w 4168321"/>
                <a:gd name="connsiteY3" fmla="*/ 8896913 h 8896913"/>
                <a:gd name="connsiteX4" fmla="*/ 3853382 w 4168321"/>
                <a:gd name="connsiteY4" fmla="*/ 8507821 h 8896913"/>
                <a:gd name="connsiteX5" fmla="*/ 2892679 w 4168321"/>
                <a:gd name="connsiteY5" fmla="*/ 4531667 h 8896913"/>
                <a:gd name="connsiteX6" fmla="*/ 445914 w 4168321"/>
                <a:gd name="connsiteY6" fmla="*/ 0 h 8896913"/>
                <a:gd name="connsiteX0" fmla="*/ 509951 w 4232358"/>
                <a:gd name="connsiteY0" fmla="*/ 0 h 8896913"/>
                <a:gd name="connsiteX1" fmla="*/ 381748 w 4232358"/>
                <a:gd name="connsiteY1" fmla="*/ 53276 h 8896913"/>
                <a:gd name="connsiteX2" fmla="*/ 1946105 w 4232358"/>
                <a:gd name="connsiteY2" fmla="*/ 5285145 h 8896913"/>
                <a:gd name="connsiteX3" fmla="*/ 2610984 w 4232358"/>
                <a:gd name="connsiteY3" fmla="*/ 8896913 h 8896913"/>
                <a:gd name="connsiteX4" fmla="*/ 3917419 w 4232358"/>
                <a:gd name="connsiteY4" fmla="*/ 8507821 h 8896913"/>
                <a:gd name="connsiteX5" fmla="*/ 2956716 w 4232358"/>
                <a:gd name="connsiteY5" fmla="*/ 4531667 h 8896913"/>
                <a:gd name="connsiteX6" fmla="*/ 509951 w 4232358"/>
                <a:gd name="connsiteY6" fmla="*/ 0 h 8896913"/>
                <a:gd name="connsiteX0" fmla="*/ 192745 w 3915152"/>
                <a:gd name="connsiteY0" fmla="*/ 0 h 8896913"/>
                <a:gd name="connsiteX1" fmla="*/ 64542 w 3915152"/>
                <a:gd name="connsiteY1" fmla="*/ 53276 h 8896913"/>
                <a:gd name="connsiteX2" fmla="*/ 2293778 w 3915152"/>
                <a:gd name="connsiteY2" fmla="*/ 8896913 h 8896913"/>
                <a:gd name="connsiteX3" fmla="*/ 3600213 w 3915152"/>
                <a:gd name="connsiteY3" fmla="*/ 8507821 h 8896913"/>
                <a:gd name="connsiteX4" fmla="*/ 2639510 w 3915152"/>
                <a:gd name="connsiteY4" fmla="*/ 4531667 h 8896913"/>
                <a:gd name="connsiteX5" fmla="*/ 192745 w 3915152"/>
                <a:gd name="connsiteY5" fmla="*/ 0 h 8896913"/>
                <a:gd name="connsiteX0" fmla="*/ 128203 w 3850610"/>
                <a:gd name="connsiteY0" fmla="*/ 0 h 8896913"/>
                <a:gd name="connsiteX1" fmla="*/ 0 w 3850610"/>
                <a:gd name="connsiteY1" fmla="*/ 53276 h 8896913"/>
                <a:gd name="connsiteX2" fmla="*/ 2229236 w 3850610"/>
                <a:gd name="connsiteY2" fmla="*/ 8896913 h 8896913"/>
                <a:gd name="connsiteX3" fmla="*/ 3535671 w 3850610"/>
                <a:gd name="connsiteY3" fmla="*/ 8507821 h 8896913"/>
                <a:gd name="connsiteX4" fmla="*/ 2574968 w 3850610"/>
                <a:gd name="connsiteY4" fmla="*/ 4531667 h 8896913"/>
                <a:gd name="connsiteX5" fmla="*/ 128203 w 3850610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64332 w 3571800"/>
                <a:gd name="connsiteY0" fmla="*/ 0 h 8896913"/>
                <a:gd name="connsiteX1" fmla="*/ 0 w 3571800"/>
                <a:gd name="connsiteY1" fmla="*/ 31271 h 8896913"/>
                <a:gd name="connsiteX2" fmla="*/ 2265365 w 3571800"/>
                <a:gd name="connsiteY2" fmla="*/ 8896913 h 8896913"/>
                <a:gd name="connsiteX3" fmla="*/ 3571800 w 3571800"/>
                <a:gd name="connsiteY3" fmla="*/ 8507821 h 8896913"/>
                <a:gd name="connsiteX4" fmla="*/ 2665988 w 3571800"/>
                <a:gd name="connsiteY4" fmla="*/ 3827397 h 8896913"/>
                <a:gd name="connsiteX5" fmla="*/ 164332 w 3571800"/>
                <a:gd name="connsiteY5" fmla="*/ 0 h 8896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71800" h="8896913">
                  <a:moveTo>
                    <a:pt x="164332" y="0"/>
                  </a:moveTo>
                  <a:lnTo>
                    <a:pt x="0" y="31271"/>
                  </a:lnTo>
                  <a:cubicBezTo>
                    <a:pt x="350172" y="1514090"/>
                    <a:pt x="1676087" y="7487822"/>
                    <a:pt x="2265365" y="8896913"/>
                  </a:cubicBezTo>
                  <a:lnTo>
                    <a:pt x="3571800" y="8507821"/>
                  </a:lnTo>
                  <a:cubicBezTo>
                    <a:pt x="3036553" y="6682818"/>
                    <a:pt x="4168320" y="6104029"/>
                    <a:pt x="2665988" y="3827397"/>
                  </a:cubicBezTo>
                  <a:cubicBezTo>
                    <a:pt x="1652017" y="2416566"/>
                    <a:pt x="447622" y="1672663"/>
                    <a:pt x="16433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3600000"/>
              </a:lightRig>
            </a:scene3d>
            <a:sp3d prstMaterial="metal">
              <a:bevelT w="23495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grpSp>
          <p:nvGrpSpPr>
            <p:cNvPr id="5" name="Группа 7"/>
            <p:cNvGrpSpPr/>
            <p:nvPr/>
          </p:nvGrpSpPr>
          <p:grpSpPr>
            <a:xfrm>
              <a:off x="6394068" y="481180"/>
              <a:ext cx="2749932" cy="3166048"/>
              <a:chOff x="6394068" y="481180"/>
              <a:chExt cx="2749932" cy="3166048"/>
            </a:xfrm>
            <a:effectLst>
              <a:outerShdw blurRad="139700" dist="1143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7" name="Полилиния 16"/>
              <p:cNvSpPr/>
              <p:nvPr/>
            </p:nvSpPr>
            <p:spPr>
              <a:xfrm>
                <a:off x="6394068" y="481180"/>
                <a:ext cx="2749932" cy="3166048"/>
              </a:xfrm>
              <a:custGeom>
                <a:avLst/>
                <a:gdLst>
                  <a:gd name="connsiteX0" fmla="*/ 2914650 w 2952750"/>
                  <a:gd name="connsiteY0" fmla="*/ 38100 h 3086100"/>
                  <a:gd name="connsiteX1" fmla="*/ 0 w 2952750"/>
                  <a:gd name="connsiteY1" fmla="*/ 2952750 h 3086100"/>
                  <a:gd name="connsiteX2" fmla="*/ 2171700 w 2952750"/>
                  <a:gd name="connsiteY2" fmla="*/ 3086100 h 3086100"/>
                  <a:gd name="connsiteX3" fmla="*/ 2952750 w 2952750"/>
                  <a:gd name="connsiteY3" fmla="*/ 0 h 3086100"/>
                  <a:gd name="connsiteX4" fmla="*/ 2914650 w 2952750"/>
                  <a:gd name="connsiteY4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143250 w 3924300"/>
                  <a:gd name="connsiteY2" fmla="*/ 3086100 h 3086100"/>
                  <a:gd name="connsiteX3" fmla="*/ 3924300 w 3924300"/>
                  <a:gd name="connsiteY3" fmla="*/ 0 h 3086100"/>
                  <a:gd name="connsiteX4" fmla="*/ 3886200 w 3924300"/>
                  <a:gd name="connsiteY4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143250 w 3924300"/>
                  <a:gd name="connsiteY2" fmla="*/ 3086100 h 3086100"/>
                  <a:gd name="connsiteX3" fmla="*/ 3924300 w 3924300"/>
                  <a:gd name="connsiteY3" fmla="*/ 0 h 3086100"/>
                  <a:gd name="connsiteX4" fmla="*/ 3886200 w 3924300"/>
                  <a:gd name="connsiteY4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886200 w 3924300"/>
                  <a:gd name="connsiteY2" fmla="*/ 190500 h 3086100"/>
                  <a:gd name="connsiteX3" fmla="*/ 3143250 w 3924300"/>
                  <a:gd name="connsiteY3" fmla="*/ 3086100 h 3086100"/>
                  <a:gd name="connsiteX4" fmla="*/ 3924300 w 3924300"/>
                  <a:gd name="connsiteY4" fmla="*/ 0 h 3086100"/>
                  <a:gd name="connsiteX5" fmla="*/ 3886200 w 3924300"/>
                  <a:gd name="connsiteY5" fmla="*/ 38100 h 3086100"/>
                  <a:gd name="connsiteX0" fmla="*/ 3886200 w 3924300"/>
                  <a:gd name="connsiteY0" fmla="*/ 38100 h 3086100"/>
                  <a:gd name="connsiteX1" fmla="*/ 0 w 3924300"/>
                  <a:gd name="connsiteY1" fmla="*/ 2838450 h 3086100"/>
                  <a:gd name="connsiteX2" fmla="*/ 3886200 w 3924300"/>
                  <a:gd name="connsiteY2" fmla="*/ 190500 h 3086100"/>
                  <a:gd name="connsiteX3" fmla="*/ 3143250 w 3924300"/>
                  <a:gd name="connsiteY3" fmla="*/ 3086100 h 3086100"/>
                  <a:gd name="connsiteX4" fmla="*/ 3924300 w 3924300"/>
                  <a:gd name="connsiteY4" fmla="*/ 0 h 3086100"/>
                  <a:gd name="connsiteX5" fmla="*/ 3886200 w 3924300"/>
                  <a:gd name="connsiteY5" fmla="*/ 38100 h 3086100"/>
                  <a:gd name="connsiteX0" fmla="*/ 4424835 w 4462935"/>
                  <a:gd name="connsiteY0" fmla="*/ 38100 h 3086100"/>
                  <a:gd name="connsiteX1" fmla="*/ 538635 w 4462935"/>
                  <a:gd name="connsiteY1" fmla="*/ 2838450 h 3086100"/>
                  <a:gd name="connsiteX2" fmla="*/ 4424835 w 4462935"/>
                  <a:gd name="connsiteY2" fmla="*/ 190500 h 3086100"/>
                  <a:gd name="connsiteX3" fmla="*/ 3681885 w 4462935"/>
                  <a:gd name="connsiteY3" fmla="*/ 3086100 h 3086100"/>
                  <a:gd name="connsiteX4" fmla="*/ 4462935 w 4462935"/>
                  <a:gd name="connsiteY4" fmla="*/ 0 h 3086100"/>
                  <a:gd name="connsiteX5" fmla="*/ 4424835 w 4462935"/>
                  <a:gd name="connsiteY5" fmla="*/ 38100 h 3086100"/>
                  <a:gd name="connsiteX0" fmla="*/ 4563456 w 4601556"/>
                  <a:gd name="connsiteY0" fmla="*/ 38100 h 3086100"/>
                  <a:gd name="connsiteX1" fmla="*/ 677256 w 4601556"/>
                  <a:gd name="connsiteY1" fmla="*/ 2838450 h 3086100"/>
                  <a:gd name="connsiteX2" fmla="*/ 4563456 w 4601556"/>
                  <a:gd name="connsiteY2" fmla="*/ 190500 h 3086100"/>
                  <a:gd name="connsiteX3" fmla="*/ 3820506 w 4601556"/>
                  <a:gd name="connsiteY3" fmla="*/ 3086100 h 3086100"/>
                  <a:gd name="connsiteX4" fmla="*/ 4601556 w 4601556"/>
                  <a:gd name="connsiteY4" fmla="*/ 0 h 3086100"/>
                  <a:gd name="connsiteX5" fmla="*/ 4563456 w 4601556"/>
                  <a:gd name="connsiteY5" fmla="*/ 38100 h 3086100"/>
                  <a:gd name="connsiteX0" fmla="*/ 3550191 w 3588291"/>
                  <a:gd name="connsiteY0" fmla="*/ 38100 h 3714750"/>
                  <a:gd name="connsiteX1" fmla="*/ 787941 w 3588291"/>
                  <a:gd name="connsiteY1" fmla="*/ 3714750 h 3714750"/>
                  <a:gd name="connsiteX2" fmla="*/ 3550191 w 3588291"/>
                  <a:gd name="connsiteY2" fmla="*/ 190500 h 3714750"/>
                  <a:gd name="connsiteX3" fmla="*/ 2807241 w 3588291"/>
                  <a:gd name="connsiteY3" fmla="*/ 3086100 h 3714750"/>
                  <a:gd name="connsiteX4" fmla="*/ 3588291 w 3588291"/>
                  <a:gd name="connsiteY4" fmla="*/ 0 h 3714750"/>
                  <a:gd name="connsiteX5" fmla="*/ 3550191 w 3588291"/>
                  <a:gd name="connsiteY5" fmla="*/ 38100 h 3714750"/>
                  <a:gd name="connsiteX0" fmla="*/ 3550191 w 3588291"/>
                  <a:gd name="connsiteY0" fmla="*/ 38100 h 3714750"/>
                  <a:gd name="connsiteX1" fmla="*/ 787941 w 3588291"/>
                  <a:gd name="connsiteY1" fmla="*/ 3714750 h 3714750"/>
                  <a:gd name="connsiteX2" fmla="*/ 3550191 w 3588291"/>
                  <a:gd name="connsiteY2" fmla="*/ 190500 h 3714750"/>
                  <a:gd name="connsiteX3" fmla="*/ 2807241 w 3588291"/>
                  <a:gd name="connsiteY3" fmla="*/ 3086100 h 3714750"/>
                  <a:gd name="connsiteX4" fmla="*/ 3588291 w 3588291"/>
                  <a:gd name="connsiteY4" fmla="*/ 0 h 3714750"/>
                  <a:gd name="connsiteX5" fmla="*/ 3550191 w 3588291"/>
                  <a:gd name="connsiteY5" fmla="*/ 38100 h 3714750"/>
                  <a:gd name="connsiteX0" fmla="*/ 3252162 w 3290262"/>
                  <a:gd name="connsiteY0" fmla="*/ 38100 h 3714750"/>
                  <a:gd name="connsiteX1" fmla="*/ 489912 w 3290262"/>
                  <a:gd name="connsiteY1" fmla="*/ 3714750 h 3714750"/>
                  <a:gd name="connsiteX2" fmla="*/ 3252162 w 3290262"/>
                  <a:gd name="connsiteY2" fmla="*/ 190500 h 3714750"/>
                  <a:gd name="connsiteX3" fmla="*/ 2509212 w 3290262"/>
                  <a:gd name="connsiteY3" fmla="*/ 3086100 h 3714750"/>
                  <a:gd name="connsiteX4" fmla="*/ 3290262 w 3290262"/>
                  <a:gd name="connsiteY4" fmla="*/ 0 h 3714750"/>
                  <a:gd name="connsiteX5" fmla="*/ 3252162 w 3290262"/>
                  <a:gd name="connsiteY5" fmla="*/ 38100 h 3714750"/>
                  <a:gd name="connsiteX0" fmla="*/ 3228144 w 3513894"/>
                  <a:gd name="connsiteY0" fmla="*/ 58070 h 3734720"/>
                  <a:gd name="connsiteX1" fmla="*/ 465894 w 3513894"/>
                  <a:gd name="connsiteY1" fmla="*/ 3734720 h 3734720"/>
                  <a:gd name="connsiteX2" fmla="*/ 3513894 w 3513894"/>
                  <a:gd name="connsiteY2" fmla="*/ 920 h 3734720"/>
                  <a:gd name="connsiteX3" fmla="*/ 2485194 w 3513894"/>
                  <a:gd name="connsiteY3" fmla="*/ 3106070 h 3734720"/>
                  <a:gd name="connsiteX4" fmla="*/ 3266244 w 3513894"/>
                  <a:gd name="connsiteY4" fmla="*/ 19970 h 3734720"/>
                  <a:gd name="connsiteX5" fmla="*/ 3228144 w 3513894"/>
                  <a:gd name="connsiteY5" fmla="*/ 58070 h 3734720"/>
                  <a:gd name="connsiteX0" fmla="*/ 3247194 w 3513894"/>
                  <a:gd name="connsiteY0" fmla="*/ 191420 h 3734720"/>
                  <a:gd name="connsiteX1" fmla="*/ 465894 w 3513894"/>
                  <a:gd name="connsiteY1" fmla="*/ 3734720 h 3734720"/>
                  <a:gd name="connsiteX2" fmla="*/ 3513894 w 3513894"/>
                  <a:gd name="connsiteY2" fmla="*/ 920 h 3734720"/>
                  <a:gd name="connsiteX3" fmla="*/ 2485194 w 3513894"/>
                  <a:gd name="connsiteY3" fmla="*/ 3106070 h 3734720"/>
                  <a:gd name="connsiteX4" fmla="*/ 3266244 w 3513894"/>
                  <a:gd name="connsiteY4" fmla="*/ 19970 h 3734720"/>
                  <a:gd name="connsiteX5" fmla="*/ 3247194 w 3513894"/>
                  <a:gd name="connsiteY5" fmla="*/ 191420 h 3734720"/>
                  <a:gd name="connsiteX0" fmla="*/ 3247194 w 3513894"/>
                  <a:gd name="connsiteY0" fmla="*/ 191420 h 3734720"/>
                  <a:gd name="connsiteX1" fmla="*/ 465894 w 3513894"/>
                  <a:gd name="connsiteY1" fmla="*/ 3734720 h 3734720"/>
                  <a:gd name="connsiteX2" fmla="*/ 3513894 w 3513894"/>
                  <a:gd name="connsiteY2" fmla="*/ 920 h 3734720"/>
                  <a:gd name="connsiteX3" fmla="*/ 2485194 w 3513894"/>
                  <a:gd name="connsiteY3" fmla="*/ 3106070 h 3734720"/>
                  <a:gd name="connsiteX4" fmla="*/ 3266244 w 3513894"/>
                  <a:gd name="connsiteY4" fmla="*/ 19970 h 3734720"/>
                  <a:gd name="connsiteX5" fmla="*/ 3247194 w 3513894"/>
                  <a:gd name="connsiteY5" fmla="*/ 191420 h 3734720"/>
                  <a:gd name="connsiteX0" fmla="*/ 2985462 w 3252162"/>
                  <a:gd name="connsiteY0" fmla="*/ 200397 h 3115047"/>
                  <a:gd name="connsiteX1" fmla="*/ 489912 w 3252162"/>
                  <a:gd name="connsiteY1" fmla="*/ 2543547 h 3115047"/>
                  <a:gd name="connsiteX2" fmla="*/ 3252162 w 3252162"/>
                  <a:gd name="connsiteY2" fmla="*/ 9897 h 3115047"/>
                  <a:gd name="connsiteX3" fmla="*/ 2223462 w 3252162"/>
                  <a:gd name="connsiteY3" fmla="*/ 3115047 h 3115047"/>
                  <a:gd name="connsiteX4" fmla="*/ 3004512 w 3252162"/>
                  <a:gd name="connsiteY4" fmla="*/ 28947 h 3115047"/>
                  <a:gd name="connsiteX5" fmla="*/ 2985462 w 3252162"/>
                  <a:gd name="connsiteY5" fmla="*/ 200397 h 3115047"/>
                  <a:gd name="connsiteX0" fmla="*/ 2985462 w 3252162"/>
                  <a:gd name="connsiteY0" fmla="*/ 200397 h 3115047"/>
                  <a:gd name="connsiteX1" fmla="*/ 489912 w 3252162"/>
                  <a:gd name="connsiteY1" fmla="*/ 2543547 h 3115047"/>
                  <a:gd name="connsiteX2" fmla="*/ 3252162 w 3252162"/>
                  <a:gd name="connsiteY2" fmla="*/ 9897 h 3115047"/>
                  <a:gd name="connsiteX3" fmla="*/ 2223462 w 3252162"/>
                  <a:gd name="connsiteY3" fmla="*/ 3115047 h 3115047"/>
                  <a:gd name="connsiteX4" fmla="*/ 3004512 w 3252162"/>
                  <a:gd name="connsiteY4" fmla="*/ 28947 h 3115047"/>
                  <a:gd name="connsiteX5" fmla="*/ 2985462 w 3252162"/>
                  <a:gd name="connsiteY5" fmla="*/ 200397 h 3115047"/>
                  <a:gd name="connsiteX0" fmla="*/ 2619284 w 2885984"/>
                  <a:gd name="connsiteY0" fmla="*/ 193733 h 3108383"/>
                  <a:gd name="connsiteX1" fmla="*/ 123734 w 2885984"/>
                  <a:gd name="connsiteY1" fmla="*/ 2536883 h 3108383"/>
                  <a:gd name="connsiteX2" fmla="*/ 2885984 w 2885984"/>
                  <a:gd name="connsiteY2" fmla="*/ 3233 h 3108383"/>
                  <a:gd name="connsiteX3" fmla="*/ 1857284 w 2885984"/>
                  <a:gd name="connsiteY3" fmla="*/ 3108383 h 3108383"/>
                  <a:gd name="connsiteX4" fmla="*/ 2638334 w 2885984"/>
                  <a:gd name="connsiteY4" fmla="*/ 22283 h 3108383"/>
                  <a:gd name="connsiteX5" fmla="*/ 2619284 w 2885984"/>
                  <a:gd name="connsiteY5" fmla="*/ 193733 h 3108383"/>
                  <a:gd name="connsiteX0" fmla="*/ 2638334 w 2885984"/>
                  <a:gd name="connsiteY0" fmla="*/ 22283 h 3108383"/>
                  <a:gd name="connsiteX1" fmla="*/ 123734 w 2885984"/>
                  <a:gd name="connsiteY1" fmla="*/ 2536883 h 3108383"/>
                  <a:gd name="connsiteX2" fmla="*/ 2885984 w 2885984"/>
                  <a:gd name="connsiteY2" fmla="*/ 3233 h 3108383"/>
                  <a:gd name="connsiteX3" fmla="*/ 1857284 w 2885984"/>
                  <a:gd name="connsiteY3" fmla="*/ 3108383 h 3108383"/>
                  <a:gd name="connsiteX4" fmla="*/ 2638334 w 2885984"/>
                  <a:gd name="connsiteY4" fmla="*/ 22283 h 3108383"/>
                  <a:gd name="connsiteX0" fmla="*/ 2638334 w 3113196"/>
                  <a:gd name="connsiteY0" fmla="*/ 325176 h 2839776"/>
                  <a:gd name="connsiteX1" fmla="*/ 123734 w 3113196"/>
                  <a:gd name="connsiteY1" fmla="*/ 2839776 h 2839776"/>
                  <a:gd name="connsiteX2" fmla="*/ 2885984 w 3113196"/>
                  <a:gd name="connsiteY2" fmla="*/ 306126 h 2839776"/>
                  <a:gd name="connsiteX3" fmla="*/ 2638334 w 3113196"/>
                  <a:gd name="connsiteY3" fmla="*/ 325176 h 2839776"/>
                  <a:gd name="connsiteX0" fmla="*/ 2638334 w 2885984"/>
                  <a:gd name="connsiteY0" fmla="*/ 62045 h 2576645"/>
                  <a:gd name="connsiteX1" fmla="*/ 123734 w 2885984"/>
                  <a:gd name="connsiteY1" fmla="*/ 2576645 h 2576645"/>
                  <a:gd name="connsiteX2" fmla="*/ 2885984 w 2885984"/>
                  <a:gd name="connsiteY2" fmla="*/ 42995 h 2576645"/>
                  <a:gd name="connsiteX3" fmla="*/ 2638334 w 2885984"/>
                  <a:gd name="connsiteY3" fmla="*/ 62045 h 2576645"/>
                  <a:gd name="connsiteX0" fmla="*/ 2514600 w 2514600"/>
                  <a:gd name="connsiteY0" fmla="*/ 0 h 2514600"/>
                  <a:gd name="connsiteX1" fmla="*/ 0 w 2514600"/>
                  <a:gd name="connsiteY1" fmla="*/ 2514600 h 2514600"/>
                  <a:gd name="connsiteX2" fmla="*/ 2514600 w 2514600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  <a:gd name="connsiteX0" fmla="*/ 2569404 w 2569404"/>
                  <a:gd name="connsiteY0" fmla="*/ 0 h 2514600"/>
                  <a:gd name="connsiteX1" fmla="*/ 54804 w 2569404"/>
                  <a:gd name="connsiteY1" fmla="*/ 2514600 h 2514600"/>
                  <a:gd name="connsiteX2" fmla="*/ 2569404 w 2569404"/>
                  <a:gd name="connsiteY2" fmla="*/ 0 h 2514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69404" h="2514600">
                    <a:moveTo>
                      <a:pt x="2569404" y="0"/>
                    </a:moveTo>
                    <a:cubicBezTo>
                      <a:pt x="1731204" y="838200"/>
                      <a:pt x="-364296" y="800100"/>
                      <a:pt x="54804" y="2514600"/>
                    </a:cubicBezTo>
                    <a:cubicBezTo>
                      <a:pt x="-21396" y="990600"/>
                      <a:pt x="2219417" y="810673"/>
                      <a:pt x="2569404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8" name="Полилиния 17"/>
              <p:cNvSpPr/>
              <p:nvPr/>
            </p:nvSpPr>
            <p:spPr>
              <a:xfrm>
                <a:off x="7437360" y="2231840"/>
                <a:ext cx="1268489" cy="870320"/>
              </a:xfrm>
              <a:custGeom>
                <a:avLst/>
                <a:gdLst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3" fmla="*/ 0 w 1009650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258839 w 1268489"/>
                  <a:gd name="connsiteY0" fmla="*/ 870320 h 870320"/>
                  <a:gd name="connsiteX1" fmla="*/ 1268489 w 1268489"/>
                  <a:gd name="connsiteY1" fmla="*/ 298820 h 870320"/>
                  <a:gd name="connsiteX2" fmla="*/ 468389 w 1268489"/>
                  <a:gd name="connsiteY2" fmla="*/ 13070 h 870320"/>
                  <a:gd name="connsiteX3" fmla="*/ 258839 w 1268489"/>
                  <a:gd name="connsiteY3" fmla="*/ 870320 h 870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8489" h="870320">
                    <a:moveTo>
                      <a:pt x="258839" y="870320"/>
                    </a:moveTo>
                    <a:cubicBezTo>
                      <a:pt x="277889" y="362320"/>
                      <a:pt x="931939" y="489320"/>
                      <a:pt x="1268489" y="298820"/>
                    </a:cubicBezTo>
                    <a:lnTo>
                      <a:pt x="468389" y="13070"/>
                    </a:lnTo>
                    <a:cubicBezTo>
                      <a:pt x="93739" y="-69480"/>
                      <a:pt x="-255511" y="241670"/>
                      <a:pt x="258839" y="87032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6" name="Группа 8"/>
            <p:cNvGrpSpPr/>
            <p:nvPr/>
          </p:nvGrpSpPr>
          <p:grpSpPr>
            <a:xfrm>
              <a:off x="6804247" y="2989943"/>
              <a:ext cx="1935357" cy="2630356"/>
              <a:chOff x="6804247" y="2989943"/>
              <a:chExt cx="1935357" cy="2630356"/>
            </a:xfrm>
            <a:effectLst>
              <a:outerShdw blurRad="1524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5" name="Полилиния 14"/>
              <p:cNvSpPr/>
              <p:nvPr/>
            </p:nvSpPr>
            <p:spPr>
              <a:xfrm>
                <a:off x="6804247" y="2989943"/>
                <a:ext cx="1935357" cy="1519178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6" name="Полилиния 15"/>
              <p:cNvSpPr/>
              <p:nvPr/>
            </p:nvSpPr>
            <p:spPr>
              <a:xfrm rot="16513135" flipH="1">
                <a:off x="7195453" y="4558086"/>
                <a:ext cx="1170704" cy="953721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7" name="Группа 9"/>
            <p:cNvGrpSpPr/>
            <p:nvPr/>
          </p:nvGrpSpPr>
          <p:grpSpPr>
            <a:xfrm>
              <a:off x="185390" y="3243716"/>
              <a:ext cx="3590585" cy="5620207"/>
              <a:chOff x="185390" y="3243716"/>
              <a:chExt cx="3590585" cy="5620207"/>
            </a:xfrm>
            <a:effectLst>
              <a:outerShdw blurRad="241300" dist="127000" dir="2700000" algn="tl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8" name="Группа 10"/>
              <p:cNvGrpSpPr/>
              <p:nvPr/>
            </p:nvGrpSpPr>
            <p:grpSpPr>
              <a:xfrm rot="730301">
                <a:off x="185390" y="3243716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3" name="Полилиния 12"/>
                <p:cNvSpPr/>
                <p:nvPr/>
              </p:nvSpPr>
              <p:spPr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Полилиния 13"/>
                <p:cNvSpPr/>
                <p:nvPr/>
              </p:nvSpPr>
              <p:spPr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9" name="Группа 11"/>
              <p:cNvGrpSpPr/>
              <p:nvPr/>
            </p:nvGrpSpPr>
            <p:grpSpPr>
              <a:xfrm rot="3587098" flipH="1">
                <a:off x="687085" y="5581915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1" name="Полилиния 10"/>
                <p:cNvSpPr/>
                <p:nvPr/>
              </p:nvSpPr>
              <p:spPr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Полилиния 11"/>
                <p:cNvSpPr/>
                <p:nvPr/>
              </p:nvSpPr>
              <p:spPr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10" name="Полилиния 9"/>
              <p:cNvSpPr/>
              <p:nvPr/>
            </p:nvSpPr>
            <p:spPr>
              <a:xfrm rot="7992440" flipV="1">
                <a:off x="-100822" y="4987126"/>
                <a:ext cx="4907839" cy="2845755"/>
              </a:xfrm>
              <a:custGeom>
                <a:avLst/>
                <a:gdLst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3" fmla="*/ 0 w 1009650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258839 w 1268489"/>
                  <a:gd name="connsiteY0" fmla="*/ 870320 h 870320"/>
                  <a:gd name="connsiteX1" fmla="*/ 1268489 w 1268489"/>
                  <a:gd name="connsiteY1" fmla="*/ 298820 h 870320"/>
                  <a:gd name="connsiteX2" fmla="*/ 468389 w 1268489"/>
                  <a:gd name="connsiteY2" fmla="*/ 13070 h 870320"/>
                  <a:gd name="connsiteX3" fmla="*/ 258839 w 1268489"/>
                  <a:gd name="connsiteY3" fmla="*/ 870320 h 870320"/>
                  <a:gd name="connsiteX0" fmla="*/ 258839 w 2197403"/>
                  <a:gd name="connsiteY0" fmla="*/ 2197100 h 2197100"/>
                  <a:gd name="connsiteX1" fmla="*/ 2197403 w 2197403"/>
                  <a:gd name="connsiteY1" fmla="*/ 0 h 2197100"/>
                  <a:gd name="connsiteX2" fmla="*/ 468389 w 2197403"/>
                  <a:gd name="connsiteY2" fmla="*/ 1339850 h 2197100"/>
                  <a:gd name="connsiteX3" fmla="*/ 258839 w 219740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42621 w 2481185"/>
                  <a:gd name="connsiteY0" fmla="*/ 2197100 h 2197100"/>
                  <a:gd name="connsiteX1" fmla="*/ 2481185 w 2481185"/>
                  <a:gd name="connsiteY1" fmla="*/ 0 h 2197100"/>
                  <a:gd name="connsiteX2" fmla="*/ 244171 w 2481185"/>
                  <a:gd name="connsiteY2" fmla="*/ 381907 h 2197100"/>
                  <a:gd name="connsiteX3" fmla="*/ 542621 w 2481185"/>
                  <a:gd name="connsiteY3" fmla="*/ 2197100 h 2197100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849722 w 3049543"/>
                  <a:gd name="connsiteY0" fmla="*/ 2087856 h 2087856"/>
                  <a:gd name="connsiteX1" fmla="*/ 3049543 w 3049543"/>
                  <a:gd name="connsiteY1" fmla="*/ 93956 h 2087856"/>
                  <a:gd name="connsiteX2" fmla="*/ 159386 w 3049543"/>
                  <a:gd name="connsiteY2" fmla="*/ 214606 h 2087856"/>
                  <a:gd name="connsiteX3" fmla="*/ 849722 w 3049543"/>
                  <a:gd name="connsiteY3" fmla="*/ 2087856 h 2087856"/>
                  <a:gd name="connsiteX0" fmla="*/ 849722 w 3049543"/>
                  <a:gd name="connsiteY0" fmla="*/ 2222476 h 2222476"/>
                  <a:gd name="connsiteX1" fmla="*/ 3049543 w 3049543"/>
                  <a:gd name="connsiteY1" fmla="*/ 228576 h 2222476"/>
                  <a:gd name="connsiteX2" fmla="*/ 159386 w 3049543"/>
                  <a:gd name="connsiteY2" fmla="*/ 349226 h 2222476"/>
                  <a:gd name="connsiteX3" fmla="*/ 849722 w 3049543"/>
                  <a:gd name="connsiteY3" fmla="*/ 2222476 h 22224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73173" h="2324586">
                    <a:moveTo>
                      <a:pt x="250838" y="2324586"/>
                    </a:moveTo>
                    <a:cubicBezTo>
                      <a:pt x="237998" y="899249"/>
                      <a:pt x="764280" y="-146471"/>
                      <a:pt x="2973173" y="127486"/>
                    </a:cubicBezTo>
                    <a:cubicBezTo>
                      <a:pt x="2183959" y="-166127"/>
                      <a:pt x="1162516" y="77292"/>
                      <a:pt x="561988" y="552936"/>
                    </a:cubicBezTo>
                    <a:cubicBezTo>
                      <a:pt x="100252" y="1007414"/>
                      <a:pt x="-263512" y="1695936"/>
                      <a:pt x="250838" y="232458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</p:grpSp>
      <p:grpSp>
        <p:nvGrpSpPr>
          <p:cNvPr id="19" name="Группа 21"/>
          <p:cNvGrpSpPr>
            <a:grpSpLocks/>
          </p:cNvGrpSpPr>
          <p:nvPr userDrawn="1"/>
        </p:nvGrpSpPr>
        <p:grpSpPr bwMode="auto">
          <a:xfrm rot="7987570">
            <a:off x="2709069" y="6420644"/>
            <a:ext cx="307975" cy="449263"/>
            <a:chOff x="2857488" y="4883951"/>
            <a:chExt cx="571504" cy="903297"/>
          </a:xfrm>
        </p:grpSpPr>
        <p:sp>
          <p:nvSpPr>
            <p:cNvPr id="20" name="Овал 19"/>
            <p:cNvSpPr/>
            <p:nvPr/>
          </p:nvSpPr>
          <p:spPr>
            <a:xfrm>
              <a:off x="3003057" y="4933053"/>
              <a:ext cx="285751" cy="14363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1" name="Овал 20">
              <a:hlinkClick r:id="" action="ppaction://hlinkshowjump?jump=nextslide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22" name="Прямая соединительная линия 21"/>
            <p:cNvCxnSpPr>
              <a:stCxn id="24" idx="0"/>
              <a:endCxn id="24" idx="4"/>
            </p:cNvCxnSpPr>
            <p:nvPr/>
          </p:nvCxnSpPr>
          <p:spPr>
            <a:xfrm rot="16200000" flipH="1">
              <a:off x="2749877" y="5395414"/>
              <a:ext cx="78519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Овал 22"/>
            <p:cNvSpPr/>
            <p:nvPr/>
          </p:nvSpPr>
          <p:spPr>
            <a:xfrm>
              <a:off x="3067407" y="4883671"/>
              <a:ext cx="141403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3002108" y="5143844"/>
              <a:ext cx="70702" cy="7341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2927571" y="5287375"/>
              <a:ext cx="73648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2927378" y="5431893"/>
              <a:ext cx="73646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3000651" y="5573316"/>
              <a:ext cx="70702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3214207" y="5145770"/>
              <a:ext cx="73646" cy="7341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3286474" y="5287625"/>
              <a:ext cx="70702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3286415" y="5427631"/>
              <a:ext cx="70702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3212750" y="5575241"/>
              <a:ext cx="73646" cy="702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32" name="Группа 34"/>
          <p:cNvGrpSpPr>
            <a:grpSpLocks/>
          </p:cNvGrpSpPr>
          <p:nvPr userDrawn="1"/>
        </p:nvGrpSpPr>
        <p:grpSpPr bwMode="auto">
          <a:xfrm rot="-7840260">
            <a:off x="128587" y="6346826"/>
            <a:ext cx="307975" cy="450850"/>
            <a:chOff x="2857488" y="4883951"/>
            <a:chExt cx="571504" cy="903297"/>
          </a:xfrm>
        </p:grpSpPr>
        <p:sp>
          <p:nvSpPr>
            <p:cNvPr id="33" name="Овал 32"/>
            <p:cNvSpPr/>
            <p:nvPr/>
          </p:nvSpPr>
          <p:spPr>
            <a:xfrm>
              <a:off x="3008249" y="4929582"/>
              <a:ext cx="285753" cy="14312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4" name="Овал 33">
              <a:hlinkClick r:id="" action="ppaction://hlinkshowjump?jump=previousslide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35" name="Прямая соединительная линия 34"/>
            <p:cNvCxnSpPr>
              <a:stCxn id="37" idx="0"/>
              <a:endCxn id="37" idx="4"/>
            </p:cNvCxnSpPr>
            <p:nvPr/>
          </p:nvCxnSpPr>
          <p:spPr>
            <a:xfrm rot="16200000" flipH="1">
              <a:off x="2753561" y="5395116"/>
              <a:ext cx="78561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Овал 35"/>
            <p:cNvSpPr/>
            <p:nvPr/>
          </p:nvSpPr>
          <p:spPr>
            <a:xfrm>
              <a:off x="3070453" y="4883524"/>
              <a:ext cx="141403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3002940" y="5144544"/>
              <a:ext cx="70702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2931169" y="5289000"/>
              <a:ext cx="73646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2933884" y="5430410"/>
              <a:ext cx="73646" cy="7315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3004696" y="5570222"/>
              <a:ext cx="70702" cy="7315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3219863" y="5145866"/>
              <a:ext cx="73648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3288757" y="5288089"/>
              <a:ext cx="70702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3289236" y="5427426"/>
              <a:ext cx="70702" cy="7315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3219698" y="5573956"/>
              <a:ext cx="73648" cy="7315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45" name="Группа 47"/>
          <p:cNvGrpSpPr>
            <a:grpSpLocks/>
          </p:cNvGrpSpPr>
          <p:nvPr userDrawn="1"/>
        </p:nvGrpSpPr>
        <p:grpSpPr bwMode="auto">
          <a:xfrm rot="4965394">
            <a:off x="8589169" y="103982"/>
            <a:ext cx="306387" cy="450850"/>
            <a:chOff x="2857488" y="4883951"/>
            <a:chExt cx="571504" cy="903297"/>
          </a:xfrm>
        </p:grpSpPr>
        <p:sp>
          <p:nvSpPr>
            <p:cNvPr id="46" name="Овал 45"/>
            <p:cNvSpPr/>
            <p:nvPr/>
          </p:nvSpPr>
          <p:spPr>
            <a:xfrm>
              <a:off x="2997141" y="4931854"/>
              <a:ext cx="287232" cy="14312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7" name="Овал 46">
              <a:hlinkClick r:id="" action="ppaction://hlinkshowjump?jump=endshow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48" name="Прямая соединительная линия 47"/>
            <p:cNvCxnSpPr>
              <a:stCxn id="50" idx="0"/>
              <a:endCxn id="50" idx="4"/>
            </p:cNvCxnSpPr>
            <p:nvPr/>
          </p:nvCxnSpPr>
          <p:spPr>
            <a:xfrm rot="16200000" flipH="1">
              <a:off x="2749026" y="5396448"/>
              <a:ext cx="785615" cy="29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Овал 48"/>
            <p:cNvSpPr/>
            <p:nvPr/>
          </p:nvSpPr>
          <p:spPr>
            <a:xfrm>
              <a:off x="3068926" y="4886566"/>
              <a:ext cx="142136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2998914" y="5147891"/>
              <a:ext cx="71068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2925552" y="5288569"/>
              <a:ext cx="71068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2926189" y="5432947"/>
              <a:ext cx="71068" cy="7315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2999009" y="5574345"/>
              <a:ext cx="71068" cy="7315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3214150" y="5145213"/>
              <a:ext cx="71068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3286595" y="5289764"/>
              <a:ext cx="71068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3284295" y="5433744"/>
              <a:ext cx="71068" cy="7315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3213870" y="5574820"/>
              <a:ext cx="71068" cy="7315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7"/>
          <p:cNvGrpSpPr>
            <a:grpSpLocks/>
          </p:cNvGrpSpPr>
          <p:nvPr userDrawn="1"/>
        </p:nvGrpSpPr>
        <p:grpSpPr bwMode="auto">
          <a:xfrm>
            <a:off x="-90488" y="-26988"/>
            <a:ext cx="9299576" cy="8086726"/>
            <a:chOff x="-89897" y="0"/>
            <a:chExt cx="9298389" cy="8086773"/>
          </a:xfrm>
        </p:grpSpPr>
        <p:sp>
          <p:nvSpPr>
            <p:cNvPr id="6" name="Полилиния 5"/>
            <p:cNvSpPr/>
            <p:nvPr/>
          </p:nvSpPr>
          <p:spPr>
            <a:xfrm flipV="1">
              <a:off x="-36512" y="4592248"/>
              <a:ext cx="9245004" cy="2381122"/>
            </a:xfrm>
            <a:custGeom>
              <a:avLst/>
              <a:gdLst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309"/>
                <a:gd name="connsiteX1" fmla="*/ 10391 w 9144000"/>
                <a:gd name="connsiteY1" fmla="*/ 1194954 h 2161309"/>
                <a:gd name="connsiteX2" fmla="*/ 9144000 w 9144000"/>
                <a:gd name="connsiteY2" fmla="*/ 0 h 2161309"/>
                <a:gd name="connsiteX3" fmla="*/ 9133609 w 9144000"/>
                <a:gd name="connsiteY3" fmla="*/ 550718 h 2161309"/>
                <a:gd name="connsiteX4" fmla="*/ 3564082 w 9144000"/>
                <a:gd name="connsiteY4" fmla="*/ 2161309 h 2161309"/>
                <a:gd name="connsiteX5" fmla="*/ 0 w 9144000"/>
                <a:gd name="connsiteY5" fmla="*/ 1579418 h 2161309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161845"/>
                <a:gd name="connsiteX1" fmla="*/ 10391 w 9144000"/>
                <a:gd name="connsiteY1" fmla="*/ 1194954 h 2161845"/>
                <a:gd name="connsiteX2" fmla="*/ 9144000 w 9144000"/>
                <a:gd name="connsiteY2" fmla="*/ 0 h 2161845"/>
                <a:gd name="connsiteX3" fmla="*/ 9133609 w 9144000"/>
                <a:gd name="connsiteY3" fmla="*/ 550718 h 2161845"/>
                <a:gd name="connsiteX4" fmla="*/ 3564082 w 9144000"/>
                <a:gd name="connsiteY4" fmla="*/ 2161309 h 2161845"/>
                <a:gd name="connsiteX5" fmla="*/ 0 w 9144000"/>
                <a:gd name="connsiteY5" fmla="*/ 1579418 h 2161845"/>
                <a:gd name="connsiteX0" fmla="*/ 0 w 9144000"/>
                <a:gd name="connsiteY0" fmla="*/ 1579418 h 2276079"/>
                <a:gd name="connsiteX1" fmla="*/ 10391 w 9144000"/>
                <a:gd name="connsiteY1" fmla="*/ 1194954 h 2276079"/>
                <a:gd name="connsiteX2" fmla="*/ 9144000 w 9144000"/>
                <a:gd name="connsiteY2" fmla="*/ 0 h 2276079"/>
                <a:gd name="connsiteX3" fmla="*/ 9133609 w 9144000"/>
                <a:gd name="connsiteY3" fmla="*/ 550718 h 2276079"/>
                <a:gd name="connsiteX4" fmla="*/ 3574473 w 9144000"/>
                <a:gd name="connsiteY4" fmla="*/ 2275609 h 2276079"/>
                <a:gd name="connsiteX5" fmla="*/ 0 w 9144000"/>
                <a:gd name="connsiteY5" fmla="*/ 1579418 h 2276079"/>
                <a:gd name="connsiteX0" fmla="*/ 0 w 9144000"/>
                <a:gd name="connsiteY0" fmla="*/ 1579418 h 2234538"/>
                <a:gd name="connsiteX1" fmla="*/ 10391 w 9144000"/>
                <a:gd name="connsiteY1" fmla="*/ 1194954 h 2234538"/>
                <a:gd name="connsiteX2" fmla="*/ 9144000 w 9144000"/>
                <a:gd name="connsiteY2" fmla="*/ 0 h 2234538"/>
                <a:gd name="connsiteX3" fmla="*/ 9133609 w 9144000"/>
                <a:gd name="connsiteY3" fmla="*/ 550718 h 2234538"/>
                <a:gd name="connsiteX4" fmla="*/ 3418609 w 9144000"/>
                <a:gd name="connsiteY4" fmla="*/ 2234046 h 2234538"/>
                <a:gd name="connsiteX5" fmla="*/ 0 w 9144000"/>
                <a:gd name="connsiteY5" fmla="*/ 1579418 h 2234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00" h="2234538">
                  <a:moveTo>
                    <a:pt x="0" y="1579418"/>
                  </a:moveTo>
                  <a:lnTo>
                    <a:pt x="10391" y="1194954"/>
                  </a:lnTo>
                  <a:lnTo>
                    <a:pt x="9144000" y="0"/>
                  </a:lnTo>
                  <a:lnTo>
                    <a:pt x="9133609" y="550718"/>
                  </a:lnTo>
                  <a:cubicBezTo>
                    <a:pt x="6591300" y="651164"/>
                    <a:pt x="5534890" y="1998518"/>
                    <a:pt x="3418609" y="2234046"/>
                  </a:cubicBezTo>
                  <a:cubicBezTo>
                    <a:pt x="1929246" y="2258291"/>
                    <a:pt x="543790" y="1378528"/>
                    <a:pt x="0" y="157941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65100" dist="1270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>
                <a:rot lat="0" lon="0" rev="4200000"/>
              </a:lightRig>
            </a:scene3d>
            <a:sp3d prstMaterial="metal">
              <a:bevelT w="2349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Полилиния 6"/>
            <p:cNvSpPr/>
            <p:nvPr/>
          </p:nvSpPr>
          <p:spPr>
            <a:xfrm rot="15296644" flipV="1">
              <a:off x="2494221" y="1711164"/>
              <a:ext cx="3791491" cy="8959727"/>
            </a:xfrm>
            <a:custGeom>
              <a:avLst/>
              <a:gdLst>
                <a:gd name="connsiteX0" fmla="*/ 1101437 w 1101437"/>
                <a:gd name="connsiteY0" fmla="*/ 10391 h 6889173"/>
                <a:gd name="connsiteX1" fmla="*/ 1007918 w 1101437"/>
                <a:gd name="connsiteY1" fmla="*/ 0 h 6889173"/>
                <a:gd name="connsiteX2" fmla="*/ 0 w 1101437"/>
                <a:gd name="connsiteY2" fmla="*/ 5081155 h 6889173"/>
                <a:gd name="connsiteX3" fmla="*/ 613064 w 1101437"/>
                <a:gd name="connsiteY3" fmla="*/ 6889173 h 6889173"/>
                <a:gd name="connsiteX4" fmla="*/ 665018 w 1101437"/>
                <a:gd name="connsiteY4" fmla="*/ 6889173 h 6889173"/>
                <a:gd name="connsiteX5" fmla="*/ 467591 w 1101437"/>
                <a:gd name="connsiteY5" fmla="*/ 4073237 h 6889173"/>
                <a:gd name="connsiteX6" fmla="*/ 1101437 w 1101437"/>
                <a:gd name="connsiteY6" fmla="*/ 10391 h 6889173"/>
                <a:gd name="connsiteX0" fmla="*/ 1418094 w 1418094"/>
                <a:gd name="connsiteY0" fmla="*/ 10391 h 6889173"/>
                <a:gd name="connsiteX1" fmla="*/ 1324575 w 1418094"/>
                <a:gd name="connsiteY1" fmla="*/ 0 h 6889173"/>
                <a:gd name="connsiteX2" fmla="*/ 316657 w 1418094"/>
                <a:gd name="connsiteY2" fmla="*/ 5081155 h 6889173"/>
                <a:gd name="connsiteX3" fmla="*/ 929721 w 1418094"/>
                <a:gd name="connsiteY3" fmla="*/ 6889173 h 6889173"/>
                <a:gd name="connsiteX4" fmla="*/ 981675 w 1418094"/>
                <a:gd name="connsiteY4" fmla="*/ 6889173 h 6889173"/>
                <a:gd name="connsiteX5" fmla="*/ 784248 w 1418094"/>
                <a:gd name="connsiteY5" fmla="*/ 4073237 h 6889173"/>
                <a:gd name="connsiteX6" fmla="*/ 1418094 w 1418094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543718"/>
                <a:gd name="connsiteY0" fmla="*/ 10391 h 6889173"/>
                <a:gd name="connsiteX1" fmla="*/ 1450199 w 1543718"/>
                <a:gd name="connsiteY1" fmla="*/ 0 h 6889173"/>
                <a:gd name="connsiteX2" fmla="*/ 442281 w 1543718"/>
                <a:gd name="connsiteY2" fmla="*/ 5081155 h 6889173"/>
                <a:gd name="connsiteX3" fmla="*/ 1055345 w 1543718"/>
                <a:gd name="connsiteY3" fmla="*/ 6889173 h 6889173"/>
                <a:gd name="connsiteX4" fmla="*/ 1107299 w 1543718"/>
                <a:gd name="connsiteY4" fmla="*/ 6889173 h 6889173"/>
                <a:gd name="connsiteX5" fmla="*/ 909872 w 1543718"/>
                <a:gd name="connsiteY5" fmla="*/ 4073237 h 6889173"/>
                <a:gd name="connsiteX6" fmla="*/ 1543718 w 1543718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1543718 w 1668296"/>
                <a:gd name="connsiteY0" fmla="*/ 10391 h 6889173"/>
                <a:gd name="connsiteX1" fmla="*/ 1450199 w 1668296"/>
                <a:gd name="connsiteY1" fmla="*/ 0 h 6889173"/>
                <a:gd name="connsiteX2" fmla="*/ 442281 w 1668296"/>
                <a:gd name="connsiteY2" fmla="*/ 5081155 h 6889173"/>
                <a:gd name="connsiteX3" fmla="*/ 1055345 w 1668296"/>
                <a:gd name="connsiteY3" fmla="*/ 6889173 h 6889173"/>
                <a:gd name="connsiteX4" fmla="*/ 1107299 w 1668296"/>
                <a:gd name="connsiteY4" fmla="*/ 6889173 h 6889173"/>
                <a:gd name="connsiteX5" fmla="*/ 909872 w 1668296"/>
                <a:gd name="connsiteY5" fmla="*/ 4073237 h 6889173"/>
                <a:gd name="connsiteX6" fmla="*/ 1543718 w 1668296"/>
                <a:gd name="connsiteY6" fmla="*/ 10391 h 6889173"/>
                <a:gd name="connsiteX0" fmla="*/ 3526525 w 3651103"/>
                <a:gd name="connsiteY0" fmla="*/ 415545 h 7294327"/>
                <a:gd name="connsiteX1" fmla="*/ 317711 w 3651103"/>
                <a:gd name="connsiteY1" fmla="*/ 0 h 7294327"/>
                <a:gd name="connsiteX2" fmla="*/ 2425088 w 3651103"/>
                <a:gd name="connsiteY2" fmla="*/ 5486309 h 7294327"/>
                <a:gd name="connsiteX3" fmla="*/ 3038152 w 3651103"/>
                <a:gd name="connsiteY3" fmla="*/ 7294327 h 7294327"/>
                <a:gd name="connsiteX4" fmla="*/ 3090106 w 3651103"/>
                <a:gd name="connsiteY4" fmla="*/ 7294327 h 7294327"/>
                <a:gd name="connsiteX5" fmla="*/ 2892679 w 3651103"/>
                <a:gd name="connsiteY5" fmla="*/ 4478391 h 7294327"/>
                <a:gd name="connsiteX6" fmla="*/ 3526525 w 3651103"/>
                <a:gd name="connsiteY6" fmla="*/ 415545 h 7294327"/>
                <a:gd name="connsiteX0" fmla="*/ 445914 w 3651103"/>
                <a:gd name="connsiteY0" fmla="*/ 0 h 7347603"/>
                <a:gd name="connsiteX1" fmla="*/ 317711 w 3651103"/>
                <a:gd name="connsiteY1" fmla="*/ 53276 h 7347603"/>
                <a:gd name="connsiteX2" fmla="*/ 2425088 w 3651103"/>
                <a:gd name="connsiteY2" fmla="*/ 5539585 h 7347603"/>
                <a:gd name="connsiteX3" fmla="*/ 3038152 w 3651103"/>
                <a:gd name="connsiteY3" fmla="*/ 7347603 h 7347603"/>
                <a:gd name="connsiteX4" fmla="*/ 3090106 w 3651103"/>
                <a:gd name="connsiteY4" fmla="*/ 7347603 h 7347603"/>
                <a:gd name="connsiteX5" fmla="*/ 2892679 w 3651103"/>
                <a:gd name="connsiteY5" fmla="*/ 4531667 h 7347603"/>
                <a:gd name="connsiteX6" fmla="*/ 445914 w 3651103"/>
                <a:gd name="connsiteY6" fmla="*/ 0 h 7347603"/>
                <a:gd name="connsiteX0" fmla="*/ 445914 w 3651103"/>
                <a:gd name="connsiteY0" fmla="*/ 0 h 8896913"/>
                <a:gd name="connsiteX1" fmla="*/ 317711 w 3651103"/>
                <a:gd name="connsiteY1" fmla="*/ 53276 h 8896913"/>
                <a:gd name="connsiteX2" fmla="*/ 2425088 w 3651103"/>
                <a:gd name="connsiteY2" fmla="*/ 5539585 h 8896913"/>
                <a:gd name="connsiteX3" fmla="*/ 2546947 w 3651103"/>
                <a:gd name="connsiteY3" fmla="*/ 8896913 h 8896913"/>
                <a:gd name="connsiteX4" fmla="*/ 3090106 w 3651103"/>
                <a:gd name="connsiteY4" fmla="*/ 7347603 h 8896913"/>
                <a:gd name="connsiteX5" fmla="*/ 2892679 w 3651103"/>
                <a:gd name="connsiteY5" fmla="*/ 4531667 h 8896913"/>
                <a:gd name="connsiteX6" fmla="*/ 445914 w 3651103"/>
                <a:gd name="connsiteY6" fmla="*/ 0 h 8896913"/>
                <a:gd name="connsiteX0" fmla="*/ 445914 w 4168321"/>
                <a:gd name="connsiteY0" fmla="*/ 0 h 8896913"/>
                <a:gd name="connsiteX1" fmla="*/ 317711 w 4168321"/>
                <a:gd name="connsiteY1" fmla="*/ 53276 h 8896913"/>
                <a:gd name="connsiteX2" fmla="*/ 2425088 w 4168321"/>
                <a:gd name="connsiteY2" fmla="*/ 5539585 h 8896913"/>
                <a:gd name="connsiteX3" fmla="*/ 2546947 w 4168321"/>
                <a:gd name="connsiteY3" fmla="*/ 8896913 h 8896913"/>
                <a:gd name="connsiteX4" fmla="*/ 3853382 w 4168321"/>
                <a:gd name="connsiteY4" fmla="*/ 8507821 h 8896913"/>
                <a:gd name="connsiteX5" fmla="*/ 2892679 w 4168321"/>
                <a:gd name="connsiteY5" fmla="*/ 4531667 h 8896913"/>
                <a:gd name="connsiteX6" fmla="*/ 445914 w 4168321"/>
                <a:gd name="connsiteY6" fmla="*/ 0 h 8896913"/>
                <a:gd name="connsiteX0" fmla="*/ 509951 w 4232358"/>
                <a:gd name="connsiteY0" fmla="*/ 0 h 8896913"/>
                <a:gd name="connsiteX1" fmla="*/ 381748 w 4232358"/>
                <a:gd name="connsiteY1" fmla="*/ 53276 h 8896913"/>
                <a:gd name="connsiteX2" fmla="*/ 1946105 w 4232358"/>
                <a:gd name="connsiteY2" fmla="*/ 5285145 h 8896913"/>
                <a:gd name="connsiteX3" fmla="*/ 2610984 w 4232358"/>
                <a:gd name="connsiteY3" fmla="*/ 8896913 h 8896913"/>
                <a:gd name="connsiteX4" fmla="*/ 3917419 w 4232358"/>
                <a:gd name="connsiteY4" fmla="*/ 8507821 h 8896913"/>
                <a:gd name="connsiteX5" fmla="*/ 2956716 w 4232358"/>
                <a:gd name="connsiteY5" fmla="*/ 4531667 h 8896913"/>
                <a:gd name="connsiteX6" fmla="*/ 509951 w 4232358"/>
                <a:gd name="connsiteY6" fmla="*/ 0 h 8896913"/>
                <a:gd name="connsiteX0" fmla="*/ 192745 w 3915152"/>
                <a:gd name="connsiteY0" fmla="*/ 0 h 8896913"/>
                <a:gd name="connsiteX1" fmla="*/ 64542 w 3915152"/>
                <a:gd name="connsiteY1" fmla="*/ 53276 h 8896913"/>
                <a:gd name="connsiteX2" fmla="*/ 2293778 w 3915152"/>
                <a:gd name="connsiteY2" fmla="*/ 8896913 h 8896913"/>
                <a:gd name="connsiteX3" fmla="*/ 3600213 w 3915152"/>
                <a:gd name="connsiteY3" fmla="*/ 8507821 h 8896913"/>
                <a:gd name="connsiteX4" fmla="*/ 2639510 w 3915152"/>
                <a:gd name="connsiteY4" fmla="*/ 4531667 h 8896913"/>
                <a:gd name="connsiteX5" fmla="*/ 192745 w 3915152"/>
                <a:gd name="connsiteY5" fmla="*/ 0 h 8896913"/>
                <a:gd name="connsiteX0" fmla="*/ 128203 w 3850610"/>
                <a:gd name="connsiteY0" fmla="*/ 0 h 8896913"/>
                <a:gd name="connsiteX1" fmla="*/ 0 w 3850610"/>
                <a:gd name="connsiteY1" fmla="*/ 53276 h 8896913"/>
                <a:gd name="connsiteX2" fmla="*/ 2229236 w 3850610"/>
                <a:gd name="connsiteY2" fmla="*/ 8896913 h 8896913"/>
                <a:gd name="connsiteX3" fmla="*/ 3535671 w 3850610"/>
                <a:gd name="connsiteY3" fmla="*/ 8507821 h 8896913"/>
                <a:gd name="connsiteX4" fmla="*/ 2574968 w 3850610"/>
                <a:gd name="connsiteY4" fmla="*/ 4531667 h 8896913"/>
                <a:gd name="connsiteX5" fmla="*/ 128203 w 3850610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862195"/>
                <a:gd name="connsiteY0" fmla="*/ 0 h 8896913"/>
                <a:gd name="connsiteX1" fmla="*/ 0 w 3862195"/>
                <a:gd name="connsiteY1" fmla="*/ 53276 h 8896913"/>
                <a:gd name="connsiteX2" fmla="*/ 2229236 w 3862195"/>
                <a:gd name="connsiteY2" fmla="*/ 8896913 h 8896913"/>
                <a:gd name="connsiteX3" fmla="*/ 3535671 w 3862195"/>
                <a:gd name="connsiteY3" fmla="*/ 8507821 h 8896913"/>
                <a:gd name="connsiteX4" fmla="*/ 2629859 w 3862195"/>
                <a:gd name="connsiteY4" fmla="*/ 3827397 h 8896913"/>
                <a:gd name="connsiteX5" fmla="*/ 128203 w 3862195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28203 w 3535671"/>
                <a:gd name="connsiteY0" fmla="*/ 0 h 8896913"/>
                <a:gd name="connsiteX1" fmla="*/ 0 w 3535671"/>
                <a:gd name="connsiteY1" fmla="*/ 53276 h 8896913"/>
                <a:gd name="connsiteX2" fmla="*/ 2229236 w 3535671"/>
                <a:gd name="connsiteY2" fmla="*/ 8896913 h 8896913"/>
                <a:gd name="connsiteX3" fmla="*/ 3535671 w 3535671"/>
                <a:gd name="connsiteY3" fmla="*/ 8507821 h 8896913"/>
                <a:gd name="connsiteX4" fmla="*/ 2629859 w 3535671"/>
                <a:gd name="connsiteY4" fmla="*/ 3827397 h 8896913"/>
                <a:gd name="connsiteX5" fmla="*/ 128203 w 3535671"/>
                <a:gd name="connsiteY5" fmla="*/ 0 h 8896913"/>
                <a:gd name="connsiteX0" fmla="*/ 164332 w 3571800"/>
                <a:gd name="connsiteY0" fmla="*/ 0 h 8896913"/>
                <a:gd name="connsiteX1" fmla="*/ 0 w 3571800"/>
                <a:gd name="connsiteY1" fmla="*/ 31271 h 8896913"/>
                <a:gd name="connsiteX2" fmla="*/ 2265365 w 3571800"/>
                <a:gd name="connsiteY2" fmla="*/ 8896913 h 8896913"/>
                <a:gd name="connsiteX3" fmla="*/ 3571800 w 3571800"/>
                <a:gd name="connsiteY3" fmla="*/ 8507821 h 8896913"/>
                <a:gd name="connsiteX4" fmla="*/ 2665988 w 3571800"/>
                <a:gd name="connsiteY4" fmla="*/ 3827397 h 8896913"/>
                <a:gd name="connsiteX5" fmla="*/ 164332 w 3571800"/>
                <a:gd name="connsiteY5" fmla="*/ 0 h 8896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71800" h="8896913">
                  <a:moveTo>
                    <a:pt x="164332" y="0"/>
                  </a:moveTo>
                  <a:lnTo>
                    <a:pt x="0" y="31271"/>
                  </a:lnTo>
                  <a:cubicBezTo>
                    <a:pt x="350172" y="1514090"/>
                    <a:pt x="1676087" y="7487822"/>
                    <a:pt x="2265365" y="8896913"/>
                  </a:cubicBezTo>
                  <a:lnTo>
                    <a:pt x="3571800" y="8507821"/>
                  </a:lnTo>
                  <a:cubicBezTo>
                    <a:pt x="3036553" y="6682818"/>
                    <a:pt x="4168320" y="6104029"/>
                    <a:pt x="2665988" y="3827397"/>
                  </a:cubicBezTo>
                  <a:cubicBezTo>
                    <a:pt x="1652017" y="2416566"/>
                    <a:pt x="447622" y="1672663"/>
                    <a:pt x="16433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7200000"/>
              </a:lightRig>
            </a:scene3d>
            <a:sp3d prstMaterial="metal">
              <a:bevelT w="23495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grpSp>
          <p:nvGrpSpPr>
            <p:cNvPr id="8" name="Группа 10"/>
            <p:cNvGrpSpPr/>
            <p:nvPr/>
          </p:nvGrpSpPr>
          <p:grpSpPr>
            <a:xfrm flipH="1">
              <a:off x="5256810" y="2236468"/>
              <a:ext cx="3590585" cy="5620207"/>
              <a:chOff x="185390" y="3243716"/>
              <a:chExt cx="3590585" cy="5620207"/>
            </a:xfrm>
            <a:effectLst>
              <a:outerShdw blurRad="241300" dist="127000" dir="2700000" algn="tl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12" name="Группа 14"/>
              <p:cNvGrpSpPr/>
              <p:nvPr/>
            </p:nvGrpSpPr>
            <p:grpSpPr>
              <a:xfrm rot="730301">
                <a:off x="185390" y="3243716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7" name="Полилиния 16"/>
                <p:cNvSpPr/>
                <p:nvPr/>
              </p:nvSpPr>
              <p:spPr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Полилиния 17"/>
                <p:cNvSpPr/>
                <p:nvPr/>
              </p:nvSpPr>
              <p:spPr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grpSp>
            <p:nvGrpSpPr>
              <p:cNvPr id="13" name="Группа 15"/>
              <p:cNvGrpSpPr/>
              <p:nvPr/>
            </p:nvGrpSpPr>
            <p:grpSpPr>
              <a:xfrm rot="3587098" flipH="1">
                <a:off x="687085" y="5581915"/>
                <a:ext cx="2537603" cy="1800200"/>
                <a:chOff x="1242309" y="3933056"/>
                <a:chExt cx="3179905" cy="2425676"/>
              </a:xfrm>
            </p:grpSpPr>
            <p:sp>
              <p:nvSpPr>
                <p:cNvPr id="15" name="Полилиния 14"/>
                <p:cNvSpPr/>
                <p:nvPr/>
              </p:nvSpPr>
              <p:spPr>
                <a:xfrm flipH="1">
                  <a:off x="1242309" y="3933056"/>
                  <a:ext cx="3179905" cy="242567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79905" h="2425676">
                      <a:moveTo>
                        <a:pt x="457570" y="2425676"/>
                      </a:moveTo>
                      <a:cubicBezTo>
                        <a:pt x="723363" y="1917676"/>
                        <a:pt x="971012" y="985133"/>
                        <a:pt x="3179905" y="228576"/>
                      </a:cubicBezTo>
                      <a:cubicBezTo>
                        <a:pt x="2390691" y="-65037"/>
                        <a:pt x="890276" y="-126418"/>
                        <a:pt x="289748" y="349226"/>
                      </a:cubicBezTo>
                      <a:cubicBezTo>
                        <a:pt x="-171988" y="803704"/>
                        <a:pt x="-56780" y="1797026"/>
                        <a:pt x="457570" y="242567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flipH="1">
                  <a:off x="1242309" y="4034146"/>
                  <a:ext cx="2973173" cy="2324586"/>
                </a:xfrm>
                <a:custGeom>
                  <a:avLst/>
                  <a:gdLst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0" fmla="*/ 0 w 1009650"/>
                    <a:gd name="connsiteY0" fmla="*/ 857250 h 857250"/>
                    <a:gd name="connsiteX1" fmla="*/ 1009650 w 1009650"/>
                    <a:gd name="connsiteY1" fmla="*/ 285750 h 857250"/>
                    <a:gd name="connsiteX2" fmla="*/ 209550 w 1009650"/>
                    <a:gd name="connsiteY2" fmla="*/ 0 h 857250"/>
                    <a:gd name="connsiteX3" fmla="*/ 0 w 1009650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195726 w 1205376"/>
                    <a:gd name="connsiteY0" fmla="*/ 857250 h 857250"/>
                    <a:gd name="connsiteX1" fmla="*/ 1205376 w 1205376"/>
                    <a:gd name="connsiteY1" fmla="*/ 285750 h 857250"/>
                    <a:gd name="connsiteX2" fmla="*/ 405276 w 1205376"/>
                    <a:gd name="connsiteY2" fmla="*/ 0 h 857250"/>
                    <a:gd name="connsiteX3" fmla="*/ 195726 w 1205376"/>
                    <a:gd name="connsiteY3" fmla="*/ 857250 h 857250"/>
                    <a:gd name="connsiteX0" fmla="*/ 258839 w 1268489"/>
                    <a:gd name="connsiteY0" fmla="*/ 870320 h 870320"/>
                    <a:gd name="connsiteX1" fmla="*/ 1268489 w 1268489"/>
                    <a:gd name="connsiteY1" fmla="*/ 298820 h 870320"/>
                    <a:gd name="connsiteX2" fmla="*/ 468389 w 1268489"/>
                    <a:gd name="connsiteY2" fmla="*/ 13070 h 870320"/>
                    <a:gd name="connsiteX3" fmla="*/ 258839 w 1268489"/>
                    <a:gd name="connsiteY3" fmla="*/ 870320 h 870320"/>
                    <a:gd name="connsiteX0" fmla="*/ 258839 w 2197403"/>
                    <a:gd name="connsiteY0" fmla="*/ 2197100 h 2197100"/>
                    <a:gd name="connsiteX1" fmla="*/ 2197403 w 2197403"/>
                    <a:gd name="connsiteY1" fmla="*/ 0 h 2197100"/>
                    <a:gd name="connsiteX2" fmla="*/ 468389 w 2197403"/>
                    <a:gd name="connsiteY2" fmla="*/ 1339850 h 2197100"/>
                    <a:gd name="connsiteX3" fmla="*/ 258839 w 219740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04279 w 2442843"/>
                    <a:gd name="connsiteY0" fmla="*/ 2197100 h 2197100"/>
                    <a:gd name="connsiteX1" fmla="*/ 2442843 w 2442843"/>
                    <a:gd name="connsiteY1" fmla="*/ 0 h 2197100"/>
                    <a:gd name="connsiteX2" fmla="*/ 205829 w 2442843"/>
                    <a:gd name="connsiteY2" fmla="*/ 381907 h 2197100"/>
                    <a:gd name="connsiteX3" fmla="*/ 504279 w 2442843"/>
                    <a:gd name="connsiteY3" fmla="*/ 2197100 h 2197100"/>
                    <a:gd name="connsiteX0" fmla="*/ 542621 w 2481185"/>
                    <a:gd name="connsiteY0" fmla="*/ 2197100 h 2197100"/>
                    <a:gd name="connsiteX1" fmla="*/ 2481185 w 2481185"/>
                    <a:gd name="connsiteY1" fmla="*/ 0 h 2197100"/>
                    <a:gd name="connsiteX2" fmla="*/ 244171 w 2481185"/>
                    <a:gd name="connsiteY2" fmla="*/ 381907 h 2197100"/>
                    <a:gd name="connsiteX3" fmla="*/ 542621 w 2481185"/>
                    <a:gd name="connsiteY3" fmla="*/ 2197100 h 2197100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542621 w 2742442"/>
                    <a:gd name="connsiteY0" fmla="*/ 2047245 h 2047245"/>
                    <a:gd name="connsiteX1" fmla="*/ 2742442 w 2742442"/>
                    <a:gd name="connsiteY1" fmla="*/ 53345 h 2047245"/>
                    <a:gd name="connsiteX2" fmla="*/ 244171 w 2742442"/>
                    <a:gd name="connsiteY2" fmla="*/ 232052 h 2047245"/>
                    <a:gd name="connsiteX3" fmla="*/ 542621 w 2742442"/>
                    <a:gd name="connsiteY3" fmla="*/ 2047245 h 2047245"/>
                    <a:gd name="connsiteX0" fmla="*/ 849722 w 3049543"/>
                    <a:gd name="connsiteY0" fmla="*/ 2087856 h 2087856"/>
                    <a:gd name="connsiteX1" fmla="*/ 3049543 w 3049543"/>
                    <a:gd name="connsiteY1" fmla="*/ 93956 h 2087856"/>
                    <a:gd name="connsiteX2" fmla="*/ 159386 w 3049543"/>
                    <a:gd name="connsiteY2" fmla="*/ 214606 h 2087856"/>
                    <a:gd name="connsiteX3" fmla="*/ 849722 w 3049543"/>
                    <a:gd name="connsiteY3" fmla="*/ 2087856 h 2087856"/>
                    <a:gd name="connsiteX0" fmla="*/ 849722 w 3049543"/>
                    <a:gd name="connsiteY0" fmla="*/ 2222476 h 2222476"/>
                    <a:gd name="connsiteX1" fmla="*/ 3049543 w 3049543"/>
                    <a:gd name="connsiteY1" fmla="*/ 228576 h 2222476"/>
                    <a:gd name="connsiteX2" fmla="*/ 159386 w 3049543"/>
                    <a:gd name="connsiteY2" fmla="*/ 349226 h 2222476"/>
                    <a:gd name="connsiteX3" fmla="*/ 849722 w 3049543"/>
                    <a:gd name="connsiteY3" fmla="*/ 2222476 h 22224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457570 w 3179905"/>
                    <a:gd name="connsiteY0" fmla="*/ 2425676 h 2425676"/>
                    <a:gd name="connsiteX1" fmla="*/ 3179905 w 3179905"/>
                    <a:gd name="connsiteY1" fmla="*/ 228576 h 2425676"/>
                    <a:gd name="connsiteX2" fmla="*/ 289748 w 3179905"/>
                    <a:gd name="connsiteY2" fmla="*/ 349226 h 2425676"/>
                    <a:gd name="connsiteX3" fmla="*/ 457570 w 3179905"/>
                    <a:gd name="connsiteY3" fmla="*/ 2425676 h 242567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  <a:gd name="connsiteX0" fmla="*/ 250838 w 2973173"/>
                    <a:gd name="connsiteY0" fmla="*/ 2324586 h 2324586"/>
                    <a:gd name="connsiteX1" fmla="*/ 2973173 w 2973173"/>
                    <a:gd name="connsiteY1" fmla="*/ 127486 h 2324586"/>
                    <a:gd name="connsiteX2" fmla="*/ 561988 w 2973173"/>
                    <a:gd name="connsiteY2" fmla="*/ 552936 h 2324586"/>
                    <a:gd name="connsiteX3" fmla="*/ 250838 w 2973173"/>
                    <a:gd name="connsiteY3" fmla="*/ 2324586 h 232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73173" h="2324586">
                      <a:moveTo>
                        <a:pt x="250838" y="2324586"/>
                      </a:moveTo>
                      <a:cubicBezTo>
                        <a:pt x="-223597" y="1061844"/>
                        <a:pt x="764280" y="-146471"/>
                        <a:pt x="2973173" y="127486"/>
                      </a:cubicBezTo>
                      <a:cubicBezTo>
                        <a:pt x="2183959" y="-166127"/>
                        <a:pt x="1162516" y="77292"/>
                        <a:pt x="561988" y="552936"/>
                      </a:cubicBezTo>
                      <a:cubicBezTo>
                        <a:pt x="100252" y="1007414"/>
                        <a:pt x="-263512" y="1695936"/>
                        <a:pt x="250838" y="2324586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threePt" dir="t">
                    <a:rot lat="0" lon="0" rev="3600000"/>
                  </a:lightRig>
                </a:scene3d>
                <a:sp3d prstMaterial="metal">
                  <a:bevelT w="23495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14" name="Полилиния 13"/>
              <p:cNvSpPr/>
              <p:nvPr/>
            </p:nvSpPr>
            <p:spPr>
              <a:xfrm rot="7992440" flipV="1">
                <a:off x="-100822" y="4987126"/>
                <a:ext cx="4907839" cy="2845755"/>
              </a:xfrm>
              <a:custGeom>
                <a:avLst/>
                <a:gdLst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0" fmla="*/ 0 w 1009650"/>
                  <a:gd name="connsiteY0" fmla="*/ 857250 h 857250"/>
                  <a:gd name="connsiteX1" fmla="*/ 1009650 w 1009650"/>
                  <a:gd name="connsiteY1" fmla="*/ 285750 h 857250"/>
                  <a:gd name="connsiteX2" fmla="*/ 209550 w 1009650"/>
                  <a:gd name="connsiteY2" fmla="*/ 0 h 857250"/>
                  <a:gd name="connsiteX3" fmla="*/ 0 w 1009650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195726 w 1205376"/>
                  <a:gd name="connsiteY0" fmla="*/ 857250 h 857250"/>
                  <a:gd name="connsiteX1" fmla="*/ 1205376 w 1205376"/>
                  <a:gd name="connsiteY1" fmla="*/ 285750 h 857250"/>
                  <a:gd name="connsiteX2" fmla="*/ 405276 w 1205376"/>
                  <a:gd name="connsiteY2" fmla="*/ 0 h 857250"/>
                  <a:gd name="connsiteX3" fmla="*/ 195726 w 1205376"/>
                  <a:gd name="connsiteY3" fmla="*/ 857250 h 857250"/>
                  <a:gd name="connsiteX0" fmla="*/ 258839 w 1268489"/>
                  <a:gd name="connsiteY0" fmla="*/ 870320 h 870320"/>
                  <a:gd name="connsiteX1" fmla="*/ 1268489 w 1268489"/>
                  <a:gd name="connsiteY1" fmla="*/ 298820 h 870320"/>
                  <a:gd name="connsiteX2" fmla="*/ 468389 w 1268489"/>
                  <a:gd name="connsiteY2" fmla="*/ 13070 h 870320"/>
                  <a:gd name="connsiteX3" fmla="*/ 258839 w 1268489"/>
                  <a:gd name="connsiteY3" fmla="*/ 870320 h 870320"/>
                  <a:gd name="connsiteX0" fmla="*/ 258839 w 2197403"/>
                  <a:gd name="connsiteY0" fmla="*/ 2197100 h 2197100"/>
                  <a:gd name="connsiteX1" fmla="*/ 2197403 w 2197403"/>
                  <a:gd name="connsiteY1" fmla="*/ 0 h 2197100"/>
                  <a:gd name="connsiteX2" fmla="*/ 468389 w 2197403"/>
                  <a:gd name="connsiteY2" fmla="*/ 1339850 h 2197100"/>
                  <a:gd name="connsiteX3" fmla="*/ 258839 w 219740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04279 w 2442843"/>
                  <a:gd name="connsiteY0" fmla="*/ 2197100 h 2197100"/>
                  <a:gd name="connsiteX1" fmla="*/ 2442843 w 2442843"/>
                  <a:gd name="connsiteY1" fmla="*/ 0 h 2197100"/>
                  <a:gd name="connsiteX2" fmla="*/ 205829 w 2442843"/>
                  <a:gd name="connsiteY2" fmla="*/ 381907 h 2197100"/>
                  <a:gd name="connsiteX3" fmla="*/ 504279 w 2442843"/>
                  <a:gd name="connsiteY3" fmla="*/ 2197100 h 2197100"/>
                  <a:gd name="connsiteX0" fmla="*/ 542621 w 2481185"/>
                  <a:gd name="connsiteY0" fmla="*/ 2197100 h 2197100"/>
                  <a:gd name="connsiteX1" fmla="*/ 2481185 w 2481185"/>
                  <a:gd name="connsiteY1" fmla="*/ 0 h 2197100"/>
                  <a:gd name="connsiteX2" fmla="*/ 244171 w 2481185"/>
                  <a:gd name="connsiteY2" fmla="*/ 381907 h 2197100"/>
                  <a:gd name="connsiteX3" fmla="*/ 542621 w 2481185"/>
                  <a:gd name="connsiteY3" fmla="*/ 2197100 h 2197100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542621 w 2742442"/>
                  <a:gd name="connsiteY0" fmla="*/ 2047245 h 2047245"/>
                  <a:gd name="connsiteX1" fmla="*/ 2742442 w 2742442"/>
                  <a:gd name="connsiteY1" fmla="*/ 53345 h 2047245"/>
                  <a:gd name="connsiteX2" fmla="*/ 244171 w 2742442"/>
                  <a:gd name="connsiteY2" fmla="*/ 232052 h 2047245"/>
                  <a:gd name="connsiteX3" fmla="*/ 542621 w 2742442"/>
                  <a:gd name="connsiteY3" fmla="*/ 2047245 h 2047245"/>
                  <a:gd name="connsiteX0" fmla="*/ 849722 w 3049543"/>
                  <a:gd name="connsiteY0" fmla="*/ 2087856 h 2087856"/>
                  <a:gd name="connsiteX1" fmla="*/ 3049543 w 3049543"/>
                  <a:gd name="connsiteY1" fmla="*/ 93956 h 2087856"/>
                  <a:gd name="connsiteX2" fmla="*/ 159386 w 3049543"/>
                  <a:gd name="connsiteY2" fmla="*/ 214606 h 2087856"/>
                  <a:gd name="connsiteX3" fmla="*/ 849722 w 3049543"/>
                  <a:gd name="connsiteY3" fmla="*/ 2087856 h 2087856"/>
                  <a:gd name="connsiteX0" fmla="*/ 849722 w 3049543"/>
                  <a:gd name="connsiteY0" fmla="*/ 2222476 h 2222476"/>
                  <a:gd name="connsiteX1" fmla="*/ 3049543 w 3049543"/>
                  <a:gd name="connsiteY1" fmla="*/ 228576 h 2222476"/>
                  <a:gd name="connsiteX2" fmla="*/ 159386 w 3049543"/>
                  <a:gd name="connsiteY2" fmla="*/ 349226 h 2222476"/>
                  <a:gd name="connsiteX3" fmla="*/ 849722 w 3049543"/>
                  <a:gd name="connsiteY3" fmla="*/ 2222476 h 22224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457570 w 3179905"/>
                  <a:gd name="connsiteY0" fmla="*/ 2425676 h 2425676"/>
                  <a:gd name="connsiteX1" fmla="*/ 3179905 w 3179905"/>
                  <a:gd name="connsiteY1" fmla="*/ 228576 h 2425676"/>
                  <a:gd name="connsiteX2" fmla="*/ 289748 w 3179905"/>
                  <a:gd name="connsiteY2" fmla="*/ 349226 h 2425676"/>
                  <a:gd name="connsiteX3" fmla="*/ 457570 w 3179905"/>
                  <a:gd name="connsiteY3" fmla="*/ 2425676 h 242567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  <a:gd name="connsiteX0" fmla="*/ 250838 w 2973173"/>
                  <a:gd name="connsiteY0" fmla="*/ 2324586 h 2324586"/>
                  <a:gd name="connsiteX1" fmla="*/ 2973173 w 2973173"/>
                  <a:gd name="connsiteY1" fmla="*/ 127486 h 2324586"/>
                  <a:gd name="connsiteX2" fmla="*/ 561988 w 2973173"/>
                  <a:gd name="connsiteY2" fmla="*/ 552936 h 2324586"/>
                  <a:gd name="connsiteX3" fmla="*/ 250838 w 2973173"/>
                  <a:gd name="connsiteY3" fmla="*/ 2324586 h 232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73173" h="2324586">
                    <a:moveTo>
                      <a:pt x="250838" y="2324586"/>
                    </a:moveTo>
                    <a:cubicBezTo>
                      <a:pt x="237998" y="899249"/>
                      <a:pt x="764280" y="-146471"/>
                      <a:pt x="2973173" y="127486"/>
                    </a:cubicBezTo>
                    <a:cubicBezTo>
                      <a:pt x="2183959" y="-166127"/>
                      <a:pt x="1162516" y="77292"/>
                      <a:pt x="561988" y="552936"/>
                    </a:cubicBezTo>
                    <a:cubicBezTo>
                      <a:pt x="100252" y="1007414"/>
                      <a:pt x="-263512" y="1695936"/>
                      <a:pt x="250838" y="232458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9" name="Группа 11"/>
            <p:cNvGrpSpPr/>
            <p:nvPr/>
          </p:nvGrpSpPr>
          <p:grpSpPr>
            <a:xfrm>
              <a:off x="0" y="0"/>
              <a:ext cx="1935357" cy="2630356"/>
              <a:chOff x="6804247" y="2989943"/>
              <a:chExt cx="1935357" cy="2630356"/>
            </a:xfrm>
            <a:effectLst>
              <a:outerShdw blurRad="1524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0" name="Полилиния 9"/>
              <p:cNvSpPr/>
              <p:nvPr/>
            </p:nvSpPr>
            <p:spPr>
              <a:xfrm>
                <a:off x="6804247" y="2989943"/>
                <a:ext cx="1935357" cy="1519178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1" name="Полилиния 10"/>
              <p:cNvSpPr/>
              <p:nvPr/>
            </p:nvSpPr>
            <p:spPr>
              <a:xfrm rot="16513135" flipH="1">
                <a:off x="7195453" y="4558086"/>
                <a:ext cx="1170704" cy="953721"/>
              </a:xfrm>
              <a:custGeom>
                <a:avLst/>
                <a:gdLst>
                  <a:gd name="connsiteX0" fmla="*/ 0 w 1262743"/>
                  <a:gd name="connsiteY0" fmla="*/ 0 h 2162628"/>
                  <a:gd name="connsiteX1" fmla="*/ 1262743 w 1262743"/>
                  <a:gd name="connsiteY1" fmla="*/ 928914 h 2162628"/>
                  <a:gd name="connsiteX2" fmla="*/ 899886 w 1262743"/>
                  <a:gd name="connsiteY2" fmla="*/ 2162628 h 2162628"/>
                  <a:gd name="connsiteX3" fmla="*/ 0 w 1262743"/>
                  <a:gd name="connsiteY3" fmla="*/ 0 h 2162628"/>
                  <a:gd name="connsiteX0" fmla="*/ 0 w 1521910"/>
                  <a:gd name="connsiteY0" fmla="*/ 0 h 2162628"/>
                  <a:gd name="connsiteX1" fmla="*/ 1262743 w 1521910"/>
                  <a:gd name="connsiteY1" fmla="*/ 928914 h 2162628"/>
                  <a:gd name="connsiteX2" fmla="*/ 899886 w 1521910"/>
                  <a:gd name="connsiteY2" fmla="*/ 2162628 h 2162628"/>
                  <a:gd name="connsiteX3" fmla="*/ 0 w 1521910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0 w 2389003"/>
                  <a:gd name="connsiteY0" fmla="*/ 0 h 2162628"/>
                  <a:gd name="connsiteX1" fmla="*/ 1262743 w 2389003"/>
                  <a:gd name="connsiteY1" fmla="*/ 928914 h 2162628"/>
                  <a:gd name="connsiteX2" fmla="*/ 899886 w 2389003"/>
                  <a:gd name="connsiteY2" fmla="*/ 2162628 h 2162628"/>
                  <a:gd name="connsiteX3" fmla="*/ 0 w 2389003"/>
                  <a:gd name="connsiteY3" fmla="*/ 0 h 2162628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85 w 2389088"/>
                  <a:gd name="connsiteY0" fmla="*/ 33885 h 2196513"/>
                  <a:gd name="connsiteX1" fmla="*/ 1016084 w 2389088"/>
                  <a:gd name="connsiteY1" fmla="*/ 1848171 h 2196513"/>
                  <a:gd name="connsiteX2" fmla="*/ 1262828 w 2389088"/>
                  <a:gd name="connsiteY2" fmla="*/ 962799 h 2196513"/>
                  <a:gd name="connsiteX3" fmla="*/ 899971 w 2389088"/>
                  <a:gd name="connsiteY3" fmla="*/ 2196513 h 2196513"/>
                  <a:gd name="connsiteX4" fmla="*/ 85 w 2389088"/>
                  <a:gd name="connsiteY4" fmla="*/ 33885 h 2196513"/>
                  <a:gd name="connsiteX0" fmla="*/ 13544 w 2402547"/>
                  <a:gd name="connsiteY0" fmla="*/ 33885 h 2196513"/>
                  <a:gd name="connsiteX1" fmla="*/ 1029543 w 2402547"/>
                  <a:gd name="connsiteY1" fmla="*/ 1848171 h 2196513"/>
                  <a:gd name="connsiteX2" fmla="*/ 1276287 w 2402547"/>
                  <a:gd name="connsiteY2" fmla="*/ 962799 h 2196513"/>
                  <a:gd name="connsiteX3" fmla="*/ 913430 w 2402547"/>
                  <a:gd name="connsiteY3" fmla="*/ 2196513 h 2196513"/>
                  <a:gd name="connsiteX4" fmla="*/ 13544 w 2402547"/>
                  <a:gd name="connsiteY4" fmla="*/ 33885 h 2196513"/>
                  <a:gd name="connsiteX0" fmla="*/ 13544 w 2402547"/>
                  <a:gd name="connsiteY0" fmla="*/ 0 h 2162628"/>
                  <a:gd name="connsiteX1" fmla="*/ 1029543 w 2402547"/>
                  <a:gd name="connsiteY1" fmla="*/ 1814286 h 2162628"/>
                  <a:gd name="connsiteX2" fmla="*/ 1276287 w 2402547"/>
                  <a:gd name="connsiteY2" fmla="*/ 928914 h 2162628"/>
                  <a:gd name="connsiteX3" fmla="*/ 913430 w 2402547"/>
                  <a:gd name="connsiteY3" fmla="*/ 2162628 h 2162628"/>
                  <a:gd name="connsiteX4" fmla="*/ 13544 w 2402547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1039918 w 2412922"/>
                  <a:gd name="connsiteY1" fmla="*/ 1814286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23919 w 2412922"/>
                  <a:gd name="connsiteY0" fmla="*/ 0 h 2162628"/>
                  <a:gd name="connsiteX1" fmla="*/ 967346 w 2412922"/>
                  <a:gd name="connsiteY1" fmla="*/ 2002971 h 2162628"/>
                  <a:gd name="connsiteX2" fmla="*/ 1286662 w 2412922"/>
                  <a:gd name="connsiteY2" fmla="*/ 928914 h 2162628"/>
                  <a:gd name="connsiteX3" fmla="*/ 923805 w 2412922"/>
                  <a:gd name="connsiteY3" fmla="*/ 2162628 h 2162628"/>
                  <a:gd name="connsiteX4" fmla="*/ 23919 w 2412922"/>
                  <a:gd name="connsiteY4" fmla="*/ 0 h 2162628"/>
                  <a:gd name="connsiteX0" fmla="*/ 19479 w 2408482"/>
                  <a:gd name="connsiteY0" fmla="*/ 0 h 2162628"/>
                  <a:gd name="connsiteX1" fmla="*/ 962906 w 2408482"/>
                  <a:gd name="connsiteY1" fmla="*/ 2002971 h 2162628"/>
                  <a:gd name="connsiteX2" fmla="*/ 1282222 w 2408482"/>
                  <a:gd name="connsiteY2" fmla="*/ 928914 h 2162628"/>
                  <a:gd name="connsiteX3" fmla="*/ 919365 w 2408482"/>
                  <a:gd name="connsiteY3" fmla="*/ 2162628 h 2162628"/>
                  <a:gd name="connsiteX4" fmla="*/ 19479 w 2408482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51 w 2389054"/>
                  <a:gd name="connsiteY0" fmla="*/ 0 h 2162628"/>
                  <a:gd name="connsiteX1" fmla="*/ 943478 w 2389054"/>
                  <a:gd name="connsiteY1" fmla="*/ 2002971 h 2162628"/>
                  <a:gd name="connsiteX2" fmla="*/ 1262794 w 2389054"/>
                  <a:gd name="connsiteY2" fmla="*/ 928914 h 2162628"/>
                  <a:gd name="connsiteX3" fmla="*/ 899937 w 2389054"/>
                  <a:gd name="connsiteY3" fmla="*/ 2162628 h 2162628"/>
                  <a:gd name="connsiteX4" fmla="*/ 51 w 2389054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12353"/>
                  <a:gd name="connsiteY0" fmla="*/ 0 h 2162628"/>
                  <a:gd name="connsiteX1" fmla="*/ 966777 w 2412353"/>
                  <a:gd name="connsiteY1" fmla="*/ 2002971 h 2162628"/>
                  <a:gd name="connsiteX2" fmla="*/ 1286093 w 2412353"/>
                  <a:gd name="connsiteY2" fmla="*/ 928914 h 2162628"/>
                  <a:gd name="connsiteX3" fmla="*/ 923236 w 2412353"/>
                  <a:gd name="connsiteY3" fmla="*/ 2162628 h 2162628"/>
                  <a:gd name="connsiteX4" fmla="*/ 23350 w 2412353"/>
                  <a:gd name="connsiteY4" fmla="*/ 0 h 2162628"/>
                  <a:gd name="connsiteX0" fmla="*/ 23350 w 2486250"/>
                  <a:gd name="connsiteY0" fmla="*/ 0 h 2162628"/>
                  <a:gd name="connsiteX1" fmla="*/ 1300606 w 2486250"/>
                  <a:gd name="connsiteY1" fmla="*/ 1857828 h 2162628"/>
                  <a:gd name="connsiteX2" fmla="*/ 1286093 w 2486250"/>
                  <a:gd name="connsiteY2" fmla="*/ 928914 h 2162628"/>
                  <a:gd name="connsiteX3" fmla="*/ 923236 w 2486250"/>
                  <a:gd name="connsiteY3" fmla="*/ 2162628 h 2162628"/>
                  <a:gd name="connsiteX4" fmla="*/ 23350 w 2486250"/>
                  <a:gd name="connsiteY4" fmla="*/ 0 h 2162628"/>
                  <a:gd name="connsiteX0" fmla="*/ 14606 w 2639499"/>
                  <a:gd name="connsiteY0" fmla="*/ 0 h 2002971"/>
                  <a:gd name="connsiteX1" fmla="*/ 1291862 w 2639499"/>
                  <a:gd name="connsiteY1" fmla="*/ 1857828 h 2002971"/>
                  <a:gd name="connsiteX2" fmla="*/ 1277349 w 2639499"/>
                  <a:gd name="connsiteY2" fmla="*/ 928914 h 2002971"/>
                  <a:gd name="connsiteX3" fmla="*/ 1277349 w 2639499"/>
                  <a:gd name="connsiteY3" fmla="*/ 2002971 h 2002971"/>
                  <a:gd name="connsiteX4" fmla="*/ 14606 w 2639499"/>
                  <a:gd name="connsiteY4" fmla="*/ 0 h 2002971"/>
                  <a:gd name="connsiteX0" fmla="*/ 15519 w 2640412"/>
                  <a:gd name="connsiteY0" fmla="*/ 0 h 2002971"/>
                  <a:gd name="connsiteX1" fmla="*/ 1292775 w 2640412"/>
                  <a:gd name="connsiteY1" fmla="*/ 1857828 h 2002971"/>
                  <a:gd name="connsiteX2" fmla="*/ 1278262 w 2640412"/>
                  <a:gd name="connsiteY2" fmla="*/ 928914 h 2002971"/>
                  <a:gd name="connsiteX3" fmla="*/ 1278262 w 2640412"/>
                  <a:gd name="connsiteY3" fmla="*/ 2002971 h 2002971"/>
                  <a:gd name="connsiteX4" fmla="*/ 15519 w 2640412"/>
                  <a:gd name="connsiteY4" fmla="*/ 0 h 2002971"/>
                  <a:gd name="connsiteX0" fmla="*/ 1221 w 2626114"/>
                  <a:gd name="connsiteY0" fmla="*/ 0 h 2002971"/>
                  <a:gd name="connsiteX1" fmla="*/ 1278477 w 2626114"/>
                  <a:gd name="connsiteY1" fmla="*/ 1857828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26114"/>
                  <a:gd name="connsiteY0" fmla="*/ 0 h 2002971"/>
                  <a:gd name="connsiteX1" fmla="*/ 1263963 w 2626114"/>
                  <a:gd name="connsiteY1" fmla="*/ 1915885 h 2002971"/>
                  <a:gd name="connsiteX2" fmla="*/ 1263964 w 2626114"/>
                  <a:gd name="connsiteY2" fmla="*/ 928914 h 2002971"/>
                  <a:gd name="connsiteX3" fmla="*/ 1263964 w 2626114"/>
                  <a:gd name="connsiteY3" fmla="*/ 2002971 h 2002971"/>
                  <a:gd name="connsiteX4" fmla="*/ 1221 w 2626114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1221 w 2673855"/>
                  <a:gd name="connsiteY0" fmla="*/ 0 h 2002971"/>
                  <a:gd name="connsiteX1" fmla="*/ 1263963 w 2673855"/>
                  <a:gd name="connsiteY1" fmla="*/ 1915885 h 2002971"/>
                  <a:gd name="connsiteX2" fmla="*/ 1263964 w 2673855"/>
                  <a:gd name="connsiteY2" fmla="*/ 928914 h 2002971"/>
                  <a:gd name="connsiteX3" fmla="*/ 1263964 w 2673855"/>
                  <a:gd name="connsiteY3" fmla="*/ 2002971 h 2002971"/>
                  <a:gd name="connsiteX4" fmla="*/ 1221 w 2673855"/>
                  <a:gd name="connsiteY4" fmla="*/ 0 h 2002971"/>
                  <a:gd name="connsiteX0" fmla="*/ 2037 w 2674671"/>
                  <a:gd name="connsiteY0" fmla="*/ 0 h 2002987"/>
                  <a:gd name="connsiteX1" fmla="*/ 1264779 w 2674671"/>
                  <a:gd name="connsiteY1" fmla="*/ 1915885 h 2002987"/>
                  <a:gd name="connsiteX2" fmla="*/ 1264780 w 2674671"/>
                  <a:gd name="connsiteY2" fmla="*/ 928914 h 2002987"/>
                  <a:gd name="connsiteX3" fmla="*/ 1264780 w 2674671"/>
                  <a:gd name="connsiteY3" fmla="*/ 2002971 h 2002987"/>
                  <a:gd name="connsiteX4" fmla="*/ 2037 w 2674671"/>
                  <a:gd name="connsiteY4" fmla="*/ 0 h 2002987"/>
                  <a:gd name="connsiteX0" fmla="*/ 2106 w 2674740"/>
                  <a:gd name="connsiteY0" fmla="*/ 0 h 2002971"/>
                  <a:gd name="connsiteX1" fmla="*/ 1264848 w 2674740"/>
                  <a:gd name="connsiteY1" fmla="*/ 1915885 h 2002971"/>
                  <a:gd name="connsiteX2" fmla="*/ 1264849 w 2674740"/>
                  <a:gd name="connsiteY2" fmla="*/ 928914 h 2002971"/>
                  <a:gd name="connsiteX3" fmla="*/ 1264849 w 2674740"/>
                  <a:gd name="connsiteY3" fmla="*/ 2002971 h 2002971"/>
                  <a:gd name="connsiteX4" fmla="*/ 2106 w 2674740"/>
                  <a:gd name="connsiteY4" fmla="*/ 0 h 200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4740" h="2002971">
                    <a:moveTo>
                      <a:pt x="2106" y="0"/>
                    </a:moveTo>
                    <a:cubicBezTo>
                      <a:pt x="181116" y="599924"/>
                      <a:pt x="227077" y="1673980"/>
                      <a:pt x="1264848" y="1915885"/>
                    </a:cubicBezTo>
                    <a:cubicBezTo>
                      <a:pt x="3304104" y="1838477"/>
                      <a:pt x="2474373" y="-285448"/>
                      <a:pt x="1264849" y="928914"/>
                    </a:cubicBezTo>
                    <a:cubicBezTo>
                      <a:pt x="2145382" y="-503163"/>
                      <a:pt x="3940316" y="1722362"/>
                      <a:pt x="1264849" y="2002971"/>
                    </a:cubicBezTo>
                    <a:cubicBezTo>
                      <a:pt x="340774" y="1920725"/>
                      <a:pt x="-31760" y="967619"/>
                      <a:pt x="2106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etal">
                <a:bevelT w="23495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</p:grpSp>
      <p:grpSp>
        <p:nvGrpSpPr>
          <p:cNvPr id="19" name="Группа 21"/>
          <p:cNvGrpSpPr>
            <a:grpSpLocks/>
          </p:cNvGrpSpPr>
          <p:nvPr userDrawn="1"/>
        </p:nvGrpSpPr>
        <p:grpSpPr bwMode="auto">
          <a:xfrm rot="7987570">
            <a:off x="7840662" y="4568826"/>
            <a:ext cx="307975" cy="450850"/>
            <a:chOff x="2857488" y="4883951"/>
            <a:chExt cx="571504" cy="903297"/>
          </a:xfrm>
        </p:grpSpPr>
        <p:sp>
          <p:nvSpPr>
            <p:cNvPr id="20" name="Овал 19"/>
            <p:cNvSpPr/>
            <p:nvPr/>
          </p:nvSpPr>
          <p:spPr>
            <a:xfrm>
              <a:off x="3004063" y="4935630"/>
              <a:ext cx="285751" cy="14312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1" name="Овал 20">
              <a:hlinkClick r:id="" action="ppaction://hlinkshowjump?jump=nextslide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22" name="Прямая соединительная линия 21"/>
            <p:cNvCxnSpPr>
              <a:stCxn id="24" idx="0"/>
              <a:endCxn id="24" idx="4"/>
            </p:cNvCxnSpPr>
            <p:nvPr/>
          </p:nvCxnSpPr>
          <p:spPr>
            <a:xfrm rot="16200000" flipH="1">
              <a:off x="2751681" y="5397525"/>
              <a:ext cx="78561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Овал 22"/>
            <p:cNvSpPr/>
            <p:nvPr/>
          </p:nvSpPr>
          <p:spPr>
            <a:xfrm>
              <a:off x="3068412" y="4886422"/>
              <a:ext cx="141403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3002106" y="5146109"/>
              <a:ext cx="70702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2928442" y="5293201"/>
              <a:ext cx="73646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2929391" y="5432285"/>
              <a:ext cx="73646" cy="7315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3002528" y="5577707"/>
              <a:ext cx="70702" cy="7315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3214205" y="5148028"/>
              <a:ext cx="73646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3287479" y="5288954"/>
              <a:ext cx="70702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3288290" y="5432533"/>
              <a:ext cx="70702" cy="7315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3216777" y="5577451"/>
              <a:ext cx="73646" cy="7315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32" name="Группа 34"/>
          <p:cNvGrpSpPr>
            <a:grpSpLocks/>
          </p:cNvGrpSpPr>
          <p:nvPr userDrawn="1"/>
        </p:nvGrpSpPr>
        <p:grpSpPr bwMode="auto">
          <a:xfrm rot="-7840260">
            <a:off x="6215062" y="5070476"/>
            <a:ext cx="307975" cy="450850"/>
            <a:chOff x="2857488" y="4883951"/>
            <a:chExt cx="571504" cy="903297"/>
          </a:xfrm>
        </p:grpSpPr>
        <p:sp>
          <p:nvSpPr>
            <p:cNvPr id="33" name="Овал 32"/>
            <p:cNvSpPr/>
            <p:nvPr/>
          </p:nvSpPr>
          <p:spPr>
            <a:xfrm>
              <a:off x="3008249" y="4929582"/>
              <a:ext cx="285753" cy="14312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4" name="Овал 33">
              <a:hlinkClick r:id="" action="ppaction://hlinkshowjump?jump=previousslide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35" name="Прямая соединительная линия 34"/>
            <p:cNvCxnSpPr>
              <a:stCxn id="37" idx="0"/>
              <a:endCxn id="37" idx="4"/>
            </p:cNvCxnSpPr>
            <p:nvPr/>
          </p:nvCxnSpPr>
          <p:spPr>
            <a:xfrm rot="16200000" flipH="1">
              <a:off x="2753561" y="5395116"/>
              <a:ext cx="78561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Овал 35"/>
            <p:cNvSpPr/>
            <p:nvPr/>
          </p:nvSpPr>
          <p:spPr>
            <a:xfrm>
              <a:off x="3070453" y="4883524"/>
              <a:ext cx="141403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3002940" y="5144544"/>
              <a:ext cx="70702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2931169" y="5289000"/>
              <a:ext cx="73646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2933884" y="5430410"/>
              <a:ext cx="73646" cy="7315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3004696" y="5570222"/>
              <a:ext cx="70702" cy="7315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3219863" y="5145866"/>
              <a:ext cx="73648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3288757" y="5288089"/>
              <a:ext cx="70702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3289236" y="5427426"/>
              <a:ext cx="70702" cy="7315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3219698" y="5573956"/>
              <a:ext cx="73648" cy="7315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45" name="Группа 47"/>
          <p:cNvGrpSpPr>
            <a:grpSpLocks/>
          </p:cNvGrpSpPr>
          <p:nvPr userDrawn="1"/>
        </p:nvGrpSpPr>
        <p:grpSpPr bwMode="auto">
          <a:xfrm rot="4965394">
            <a:off x="8607425" y="6294438"/>
            <a:ext cx="307975" cy="450850"/>
            <a:chOff x="2857488" y="4883951"/>
            <a:chExt cx="571504" cy="903297"/>
          </a:xfrm>
        </p:grpSpPr>
        <p:sp>
          <p:nvSpPr>
            <p:cNvPr id="46" name="Овал 45"/>
            <p:cNvSpPr/>
            <p:nvPr/>
          </p:nvSpPr>
          <p:spPr>
            <a:xfrm>
              <a:off x="2999356" y="4932054"/>
              <a:ext cx="285751" cy="14312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7" name="Овал 46">
              <a:hlinkClick r:id="" action="ppaction://hlinkshowjump?jump=endshow"/>
            </p:cNvPr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48" name="Прямая соединительная линия 47"/>
            <p:cNvCxnSpPr>
              <a:stCxn id="50" idx="0"/>
              <a:endCxn id="50" idx="4"/>
            </p:cNvCxnSpPr>
            <p:nvPr/>
          </p:nvCxnSpPr>
          <p:spPr>
            <a:xfrm rot="16200000" flipH="1">
              <a:off x="2749034" y="5397928"/>
              <a:ext cx="78561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Овал 48"/>
            <p:cNvSpPr/>
            <p:nvPr/>
          </p:nvSpPr>
          <p:spPr>
            <a:xfrm>
              <a:off x="3067850" y="4886366"/>
              <a:ext cx="141403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3001491" y="5144938"/>
              <a:ext cx="70702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2925204" y="5288570"/>
              <a:ext cx="73646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2925838" y="5432948"/>
              <a:ext cx="73646" cy="7315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3001214" y="5574546"/>
              <a:ext cx="70702" cy="7315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3212311" y="5145213"/>
              <a:ext cx="73648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3287318" y="5289965"/>
              <a:ext cx="70702" cy="699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3285400" y="5430788"/>
              <a:ext cx="70702" cy="7315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3212035" y="5574821"/>
              <a:ext cx="73646" cy="7315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51" y="5568676"/>
            <a:ext cx="6132883" cy="1028675"/>
          </a:xfrm>
        </p:spPr>
        <p:txBody>
          <a:bodyPr rtlCol="0">
            <a:normAutofit/>
          </a:bodyPr>
          <a:lstStyle>
            <a:lvl1pPr>
              <a:defRPr lang="ru-RU" b="1" cap="none" spc="300">
                <a:ln w="1143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23528" y="322312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168" y="332656"/>
            <a:ext cx="2872691" cy="4139935"/>
          </a:xfrm>
          <a:solidFill>
            <a:schemeClr val="bg1">
              <a:alpha val="64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5000">
              <a:schemeClr val="bg1">
                <a:alpha val="31000"/>
              </a:schemeClr>
            </a:gs>
            <a:gs pos="99000">
              <a:schemeClr val="accent3">
                <a:lumMod val="86000"/>
                <a:lumOff val="14000"/>
              </a:schemeClr>
            </a:gs>
          </a:gsLst>
          <a:lin ang="21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4DC5F4-9B35-4A2B-AE64-A786C30C5FFD}" type="datetimeFigureOut">
              <a:rPr lang="ru-RU"/>
              <a:pPr>
                <a:defRPr/>
              </a:pPr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AE4F6EE-CF64-435D-9F97-F4EAF1BC68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48246" y="1052736"/>
            <a:ext cx="4248472" cy="187220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Nature</a:t>
            </a:r>
            <a:br>
              <a:rPr lang="en-US" dirty="0" smtClean="0"/>
            </a:br>
            <a:r>
              <a:rPr lang="ru-RU" dirty="0" smtClean="0"/>
              <a:t>Природа</a:t>
            </a:r>
            <a:endParaRPr lang="ru-RU" dirty="0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3375881" y="3717032"/>
            <a:ext cx="568788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ОРГАНИЗАЦИЯ </a:t>
            </a:r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  РАБОТЫ КОНСУЛЬТАЦИОННОГО</a:t>
            </a:r>
            <a:r>
              <a:rPr lang="en-US" sz="2400" b="1" dirty="0" smtClean="0">
                <a:solidFill>
                  <a:srgbClr val="C00000"/>
                </a:solidFill>
                <a:latin typeface="Georgia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ЦЕНТРА</a:t>
            </a:r>
            <a:endParaRPr lang="ru-RU" sz="2400" b="1" dirty="0">
              <a:solidFill>
                <a:srgbClr val="C00000"/>
              </a:solidFill>
              <a:latin typeface="Georgia" pitchFamily="18" charset="0"/>
            </a:endParaRP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i="1" dirty="0"/>
              <a:t>  Муниципальное </a:t>
            </a:r>
            <a:r>
              <a:rPr lang="ru-RU" i="1" dirty="0" smtClean="0"/>
              <a:t>автономное дошкольное </a:t>
            </a:r>
            <a:r>
              <a:rPr lang="ru-RU" i="1" dirty="0"/>
              <a:t>образовательное учреждение </a:t>
            </a:r>
            <a:r>
              <a:rPr lang="ru-RU" i="1" dirty="0" smtClean="0"/>
              <a:t>«Детский </a:t>
            </a:r>
            <a:r>
              <a:rPr lang="ru-RU" i="1" dirty="0"/>
              <a:t>сад </a:t>
            </a:r>
            <a:r>
              <a:rPr lang="ru-RU" i="1" dirty="0" smtClean="0"/>
              <a:t>№1»</a:t>
            </a:r>
          </a:p>
          <a:p>
            <a:pPr algn="ctr"/>
            <a:endParaRPr lang="ru-RU" i="1" dirty="0" smtClean="0"/>
          </a:p>
          <a:p>
            <a:pPr algn="ctr"/>
            <a:endParaRPr lang="ru-RU" dirty="0"/>
          </a:p>
        </p:txBody>
      </p:sp>
      <p:pic>
        <p:nvPicPr>
          <p:cNvPr id="8205" name="Picture 13" descr="DSC081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0200" y="404813"/>
            <a:ext cx="415925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827584" y="260648"/>
            <a:ext cx="4032448" cy="65412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ДОСТИЖЕНИЯ: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860032" y="4941168"/>
            <a:ext cx="3312368" cy="64807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рейтинга ДОУ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95600" y="4077072"/>
            <a:ext cx="4700736" cy="57606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компетентности педагогов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67744" y="2924944"/>
            <a:ext cx="4032448" cy="86409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Накопление методического материала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2132856"/>
            <a:ext cx="5904656" cy="57606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 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спроса на услуги консультационного центра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47664" y="1449946"/>
            <a:ext cx="5328592" cy="49974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 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перечня образовательных услуг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90538" y="765175"/>
            <a:ext cx="8229600" cy="5700713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</a:p>
          <a:p>
            <a:pPr algn="ctr">
              <a:buFont typeface="Arial" charset="0"/>
              <a:buNone/>
            </a:pPr>
            <a:endParaRPr lang="ru-RU" sz="1600" b="1" i="1" dirty="0" smtClean="0">
              <a:latin typeface="Castellar" pitchFamily="18" charset="0"/>
            </a:endParaRPr>
          </a:p>
          <a:p>
            <a:pPr algn="ctr">
              <a:buFont typeface="Arial" charset="0"/>
              <a:buNone/>
            </a:pPr>
            <a:r>
              <a:rPr lang="ru-RU" b="1" dirty="0" smtClean="0">
                <a:latin typeface="Arial" charset="0"/>
              </a:rPr>
              <a:t>	</a:t>
            </a:r>
            <a:r>
              <a:rPr lang="ru-RU" sz="3600" b="1" i="1" dirty="0" smtClean="0">
                <a:solidFill>
                  <a:srgbClr val="0000FF"/>
                </a:solidFill>
              </a:rPr>
              <a:t>Обеспечение единства семейного и общественного воспитания, формирование родительской компетентности и оказание семье психолого-педагогической помощи, поддержка всестороннего развития личности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0538" y="1628775"/>
            <a:ext cx="8229600" cy="4837113"/>
          </a:xfrm>
        </p:spPr>
        <p:txBody>
          <a:bodyPr rtlCol="0">
            <a:normAutofit/>
          </a:bodyPr>
          <a:lstStyle/>
          <a:p>
            <a:pPr marL="0" indent="533400" algn="just" fontAlgn="auto">
              <a:spcAft>
                <a:spcPts val="0"/>
              </a:spcAft>
              <a:buClr>
                <a:srgbClr val="0000FF"/>
              </a:buClr>
              <a:buFont typeface="Wingdings" panose="05000000000000000000" pitchFamily="2" charset="2"/>
              <a:buChar char="q"/>
              <a:defRPr/>
            </a:pPr>
            <a:r>
              <a:rPr lang="ru-RU" sz="2800" b="1" i="1" dirty="0" smtClean="0">
                <a:solidFill>
                  <a:srgbClr val="0000FF"/>
                </a:solidFill>
              </a:rPr>
              <a:t>Всесторонняя помощь родителям и детям, не посещающим ОУ, обеспечение равных стартовых возможностей при поступлении в школу и доступности дошкольного образования;</a:t>
            </a:r>
          </a:p>
          <a:p>
            <a:pPr marL="0" indent="533400" algn="just" fontAlgn="auto">
              <a:spcAft>
                <a:spcPts val="0"/>
              </a:spcAft>
              <a:buClr>
                <a:srgbClr val="0000FF"/>
              </a:buClr>
              <a:buFont typeface="Wingdings" panose="05000000000000000000" pitchFamily="2" charset="2"/>
              <a:buChar char="q"/>
              <a:defRPr/>
            </a:pPr>
            <a:r>
              <a:rPr lang="ru-RU" sz="2800" b="1" i="1" dirty="0" smtClean="0">
                <a:solidFill>
                  <a:srgbClr val="0000FF"/>
                </a:solidFill>
              </a:rPr>
              <a:t>Консультативная помощь родителям по различным вопросам воспитания, обучение и развития дошкольников;</a:t>
            </a:r>
          </a:p>
          <a:p>
            <a:pPr marL="0" indent="533400" algn="just" fontAlgn="auto">
              <a:spcAft>
                <a:spcPts val="0"/>
              </a:spcAft>
              <a:buClr>
                <a:srgbClr val="0000FF"/>
              </a:buClr>
              <a:buFont typeface="Wingdings" panose="05000000000000000000" pitchFamily="2" charset="2"/>
              <a:buChar char="q"/>
              <a:defRPr/>
            </a:pPr>
            <a:r>
              <a:rPr lang="ru-RU" sz="2800" b="1" i="1" dirty="0" smtClean="0">
                <a:solidFill>
                  <a:srgbClr val="0000FF"/>
                </a:solidFill>
              </a:rPr>
              <a:t>Содействие социализации детей дошкольного возраста, не посещающих ДОУ;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332656"/>
            <a:ext cx="208823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 idx="4294967295"/>
          </p:nvPr>
        </p:nvSpPr>
        <p:spPr>
          <a:xfrm>
            <a:off x="107504" y="27732"/>
            <a:ext cx="6480720" cy="1033388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3000" b="1" dirty="0" smtClean="0">
                <a:solidFill>
                  <a:srgbClr val="C00000"/>
                </a:solidFill>
                <a:latin typeface="Arial" charset="0"/>
              </a:rPr>
              <a:t>МОДЕЛЬ  РАБОТЫ </a:t>
            </a:r>
            <a:br>
              <a:rPr lang="ru-RU" sz="3000" b="1" dirty="0" smtClean="0">
                <a:solidFill>
                  <a:srgbClr val="C00000"/>
                </a:solidFill>
                <a:latin typeface="Arial" charset="0"/>
              </a:rPr>
            </a:br>
            <a:r>
              <a:rPr lang="ru-RU" sz="3000" b="1" dirty="0" smtClean="0">
                <a:solidFill>
                  <a:srgbClr val="C00000"/>
                </a:solidFill>
                <a:latin typeface="Arial" charset="0"/>
              </a:rPr>
              <a:t>КОНСУЛЬТАЦИОННОГО  ЦЕНТРА</a:t>
            </a:r>
          </a:p>
        </p:txBody>
      </p:sp>
      <p:sp>
        <p:nvSpPr>
          <p:cNvPr id="34839" name="AutoShape 23"/>
          <p:cNvSpPr>
            <a:spLocks noChangeArrowheads="1"/>
          </p:cNvSpPr>
          <p:nvPr/>
        </p:nvSpPr>
        <p:spPr bwMode="auto">
          <a:xfrm>
            <a:off x="1019002" y="1980195"/>
            <a:ext cx="792162" cy="28733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4840" name="AutoShape 24"/>
          <p:cNvSpPr>
            <a:spLocks noChangeArrowheads="1"/>
          </p:cNvSpPr>
          <p:nvPr/>
        </p:nvSpPr>
        <p:spPr bwMode="auto">
          <a:xfrm>
            <a:off x="3768688" y="3645025"/>
            <a:ext cx="792162" cy="28733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4841" name="AutoShape 25"/>
          <p:cNvSpPr>
            <a:spLocks noChangeArrowheads="1"/>
          </p:cNvSpPr>
          <p:nvPr/>
        </p:nvSpPr>
        <p:spPr bwMode="auto">
          <a:xfrm>
            <a:off x="2483768" y="2852936"/>
            <a:ext cx="792162" cy="28733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4842" name="AutoShape 26"/>
          <p:cNvSpPr>
            <a:spLocks noChangeArrowheads="1"/>
          </p:cNvSpPr>
          <p:nvPr/>
        </p:nvSpPr>
        <p:spPr bwMode="auto">
          <a:xfrm>
            <a:off x="4585629" y="4725144"/>
            <a:ext cx="792162" cy="28733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10258" y="1124744"/>
            <a:ext cx="3975371" cy="79208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3496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>
              <a:solidFill>
                <a:schemeClr val="tx1"/>
              </a:solidFill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Реклама </a:t>
            </a:r>
            <a:r>
              <a:rPr lang="ru-RU" sz="2400" dirty="0">
                <a:solidFill>
                  <a:schemeClr val="tx1"/>
                </a:solidFill>
              </a:rPr>
              <a:t>работы консультационного </a:t>
            </a:r>
            <a:r>
              <a:rPr lang="ru-RU" sz="2400" dirty="0" smtClean="0">
                <a:solidFill>
                  <a:schemeClr val="tx1"/>
                </a:solidFill>
              </a:rPr>
              <a:t>центра</a:t>
            </a:r>
          </a:p>
          <a:p>
            <a:pPr algn="ctr"/>
            <a:endParaRPr lang="ru-RU" sz="2400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019002" y="2329717"/>
            <a:ext cx="3566627" cy="50475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3496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Запрос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родителей  </a:t>
            </a:r>
          </a:p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475136" y="3140274"/>
            <a:ext cx="3566627" cy="50475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3496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Запись к специалистам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584023" y="4053161"/>
            <a:ext cx="3796289" cy="67198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3496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специалистов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запросу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258449" y="5094287"/>
            <a:ext cx="3796289" cy="67198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3496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Помощь родителю и ребенку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48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48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4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48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48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4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48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48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4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4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4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4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39" grpId="0" animBg="1"/>
      <p:bldP spid="34840" grpId="0" animBg="1"/>
      <p:bldP spid="34841" grpId="0" animBg="1"/>
      <p:bldP spid="348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Rectangle 7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indent="12700">
              <a:buFont typeface="Arial" charset="0"/>
              <a:buNone/>
            </a:pPr>
            <a:endParaRPr lang="ru-RU" smtClean="0">
              <a:latin typeface="Arial" charset="0"/>
            </a:endParaRPr>
          </a:p>
          <a:p>
            <a:pPr indent="12700">
              <a:buFont typeface="Arial" charset="0"/>
              <a:buNone/>
            </a:pPr>
            <a:endParaRPr lang="ru-RU" smtClean="0">
              <a:latin typeface="Arial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504" y="116632"/>
            <a:ext cx="6048672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КАДРОВОЕ 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ОБЕСПЕЧЕНИЕ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КОНСУЛЬТАТИВНОГО  ЦЕНТРА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257923" y="2595959"/>
            <a:ext cx="2531063" cy="1224136"/>
          </a:xfrm>
          <a:prstGeom prst="flowChartAlternateProcess">
            <a:avLst/>
          </a:prstGeom>
          <a:blipFill>
            <a:blip r:embed="rId2" cstate="print"/>
            <a:tile tx="0" ty="0" sx="100000" sy="100000" flip="none" algn="tl"/>
          </a:blipFill>
          <a:ln w="28575">
            <a:solidFill>
              <a:schemeClr val="tx2">
                <a:lumMod val="60000"/>
                <a:lumOff val="4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ru-RU" sz="2000" dirty="0" smtClean="0">
                <a:solidFill>
                  <a:schemeClr val="tx2"/>
                </a:solidFill>
                <a:latin typeface="Arial" charset="0"/>
              </a:rPr>
              <a:t>Старший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ru-RU" sz="2000" dirty="0" smtClean="0">
                <a:solidFill>
                  <a:schemeClr val="tx2"/>
                </a:solidFill>
                <a:latin typeface="Arial" charset="0"/>
              </a:rPr>
              <a:t>воспитатель</a:t>
            </a:r>
            <a:endParaRPr lang="ru-RU" sz="2000" dirty="0" smtClean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" name="Содержимое 4"/>
          <p:cNvSpPr>
            <a:spLocks noGrp="1"/>
          </p:cNvSpPr>
          <p:nvPr>
            <p:ph idx="4294967295"/>
          </p:nvPr>
        </p:nvSpPr>
        <p:spPr>
          <a:xfrm>
            <a:off x="3347864" y="3315097"/>
            <a:ext cx="2500235" cy="1224136"/>
          </a:xfrm>
          <a:prstGeom prst="flowChartAlternateProcess">
            <a:avLst/>
          </a:prstGeom>
          <a:blipFill>
            <a:blip r:embed="rId2" cstate="print"/>
            <a:tile tx="0" ty="0" sx="100000" sy="100000" flip="none" algn="tl"/>
          </a:blipFill>
          <a:ln w="28575">
            <a:solidFill>
              <a:schemeClr val="tx2">
                <a:lumMod val="60000"/>
                <a:lumOff val="4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marL="88900" indent="0" algn="ctr">
              <a:spcBef>
                <a:spcPct val="0"/>
              </a:spcBef>
              <a:buFont typeface="Arial" charset="0"/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charset="0"/>
              </a:rPr>
              <a:t>Педагог-психоло</a:t>
            </a:r>
            <a:r>
              <a:rPr lang="ru-RU" sz="2000" dirty="0" smtClean="0">
                <a:solidFill>
                  <a:schemeClr val="tx2"/>
                </a:solidFill>
                <a:latin typeface="Arial" charset="0"/>
              </a:rPr>
              <a:t>г </a:t>
            </a:r>
            <a:endParaRPr lang="ru-RU" sz="2000" dirty="0" smtClean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" name="Содержимое 4"/>
          <p:cNvSpPr>
            <a:spLocks noGrp="1"/>
          </p:cNvSpPr>
          <p:nvPr>
            <p:ph idx="4294967295"/>
          </p:nvPr>
        </p:nvSpPr>
        <p:spPr>
          <a:xfrm>
            <a:off x="6344398" y="2667397"/>
            <a:ext cx="2531063" cy="1224136"/>
          </a:xfrm>
          <a:prstGeom prst="flowChartAlternateProcess">
            <a:avLst/>
          </a:prstGeom>
          <a:blipFill>
            <a:blip r:embed="rId2" cstate="print"/>
            <a:tile tx="0" ty="0" sx="100000" sy="100000" flip="none" algn="tl"/>
          </a:blipFill>
          <a:ln w="28575">
            <a:solidFill>
              <a:schemeClr val="tx2">
                <a:lumMod val="60000"/>
                <a:lumOff val="4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ru-RU" sz="2000" dirty="0" smtClean="0">
                <a:solidFill>
                  <a:schemeClr val="tx2"/>
                </a:solidFill>
                <a:latin typeface="Arial" charset="0"/>
              </a:rPr>
              <a:t>Учитель-логопед</a:t>
            </a:r>
            <a:endParaRPr lang="ru-RU" sz="2000" dirty="0" smtClean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" name="Содержимое 4"/>
          <p:cNvSpPr>
            <a:spLocks noGrp="1"/>
          </p:cNvSpPr>
          <p:nvPr>
            <p:ph idx="4294967295"/>
          </p:nvPr>
        </p:nvSpPr>
        <p:spPr>
          <a:xfrm>
            <a:off x="3134749" y="4970859"/>
            <a:ext cx="2860916" cy="1224136"/>
          </a:xfrm>
          <a:prstGeom prst="flowChartAlternateProcess">
            <a:avLst/>
          </a:prstGeom>
          <a:blipFill>
            <a:blip r:embed="rId2" cstate="print"/>
            <a:tile tx="0" ty="0" sx="100000" sy="100000" flip="none" algn="tl"/>
          </a:blipFill>
          <a:ln w="28575">
            <a:solidFill>
              <a:schemeClr val="tx2">
                <a:lumMod val="60000"/>
                <a:lumOff val="4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marL="0" indent="0" algn="ctr">
              <a:spcBef>
                <a:spcPct val="0"/>
              </a:spcBef>
              <a:buFont typeface="Arial" charset="0"/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charset="0"/>
              </a:rPr>
              <a:t>Музыкальный</a:t>
            </a:r>
          </a:p>
          <a:p>
            <a:pPr marL="0" indent="0" algn="ctr">
              <a:spcBef>
                <a:spcPct val="0"/>
              </a:spcBef>
              <a:buFont typeface="Arial" charset="0"/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charset="0"/>
              </a:rPr>
              <a:t>руководитель</a:t>
            </a:r>
          </a:p>
        </p:txBody>
      </p:sp>
      <p:sp>
        <p:nvSpPr>
          <p:cNvPr id="7" name="Содержимое 4"/>
          <p:cNvSpPr>
            <a:spLocks noGrp="1"/>
          </p:cNvSpPr>
          <p:nvPr>
            <p:ph idx="4294967295"/>
          </p:nvPr>
        </p:nvSpPr>
        <p:spPr>
          <a:xfrm>
            <a:off x="257923" y="4467622"/>
            <a:ext cx="2531063" cy="1224136"/>
          </a:xfrm>
          <a:prstGeom prst="flowChartAlternateProcess">
            <a:avLst/>
          </a:prstGeom>
          <a:blipFill>
            <a:blip r:embed="rId2" cstate="print"/>
            <a:tile tx="0" ty="0" sx="100000" sy="100000" flip="none" algn="tl"/>
          </a:blipFill>
          <a:ln w="28575">
            <a:solidFill>
              <a:schemeClr val="tx2">
                <a:lumMod val="60000"/>
                <a:lumOff val="4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ru-RU" sz="2000" dirty="0" smtClean="0">
                <a:solidFill>
                  <a:schemeClr val="tx2"/>
                </a:solidFill>
                <a:latin typeface="Arial" charset="0"/>
              </a:rPr>
              <a:t>Медицинская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ru-RU" sz="2000" dirty="0" smtClean="0">
                <a:solidFill>
                  <a:schemeClr val="tx2"/>
                </a:solidFill>
                <a:latin typeface="Arial" charset="0"/>
              </a:rPr>
              <a:t>медсестра</a:t>
            </a:r>
          </a:p>
        </p:txBody>
      </p:sp>
      <p:sp>
        <p:nvSpPr>
          <p:cNvPr id="8" name="Содержимое 4"/>
          <p:cNvSpPr>
            <a:spLocks noGrp="1"/>
          </p:cNvSpPr>
          <p:nvPr>
            <p:ph idx="4294967295"/>
          </p:nvPr>
        </p:nvSpPr>
        <p:spPr>
          <a:xfrm>
            <a:off x="6344398" y="4467622"/>
            <a:ext cx="2531063" cy="1224136"/>
          </a:xfrm>
          <a:prstGeom prst="flowChartAlternateProcess">
            <a:avLst/>
          </a:prstGeom>
          <a:blipFill>
            <a:blip r:embed="rId2" cstate="print"/>
            <a:tile tx="0" ty="0" sx="100000" sy="100000" flip="none" algn="tl"/>
          </a:blipFill>
          <a:ln w="28575">
            <a:solidFill>
              <a:schemeClr val="tx2">
                <a:lumMod val="60000"/>
                <a:lumOff val="4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marL="0" indent="0" algn="ctr">
              <a:spcBef>
                <a:spcPct val="0"/>
              </a:spcBef>
              <a:buFont typeface="Arial" charset="0"/>
              <a:buNone/>
            </a:pPr>
            <a:r>
              <a:rPr lang="ru-RU" sz="2000" dirty="0" smtClean="0">
                <a:solidFill>
                  <a:schemeClr val="tx2"/>
                </a:solidFill>
                <a:latin typeface="Arial" charset="0"/>
              </a:rPr>
              <a:t>Инструктор </a:t>
            </a:r>
          </a:p>
          <a:p>
            <a:pPr marL="0" indent="0" algn="ctr">
              <a:spcBef>
                <a:spcPct val="0"/>
              </a:spcBef>
              <a:buFont typeface="Arial" charset="0"/>
              <a:buNone/>
            </a:pPr>
            <a:r>
              <a:rPr lang="ru-RU" sz="2000" dirty="0" smtClean="0">
                <a:solidFill>
                  <a:schemeClr val="tx2"/>
                </a:solidFill>
                <a:latin typeface="Arial" charset="0"/>
              </a:rPr>
              <a:t>по физической культуре</a:t>
            </a:r>
          </a:p>
        </p:txBody>
      </p:sp>
      <p:sp>
        <p:nvSpPr>
          <p:cNvPr id="9" name="Содержимое 4"/>
          <p:cNvSpPr>
            <a:spLocks noGrp="1"/>
          </p:cNvSpPr>
          <p:nvPr>
            <p:ph idx="4294967295"/>
          </p:nvPr>
        </p:nvSpPr>
        <p:spPr>
          <a:xfrm>
            <a:off x="3390061" y="1587897"/>
            <a:ext cx="2531063" cy="1224136"/>
          </a:xfrm>
          <a:prstGeom prst="flowChartAlternateProcess">
            <a:avLst/>
          </a:prstGeom>
          <a:blipFill>
            <a:blip r:embed="rId2" cstate="print"/>
            <a:tile tx="0" ty="0" sx="100000" sy="100000" flip="none" algn="tl"/>
          </a:blipFill>
          <a:ln w="28575">
            <a:solidFill>
              <a:schemeClr val="tx2">
                <a:lumMod val="60000"/>
                <a:lumOff val="4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ru-RU" sz="2400" dirty="0" smtClean="0">
                <a:solidFill>
                  <a:schemeClr val="tx2"/>
                </a:solidFill>
                <a:latin typeface="Arial" charset="0"/>
              </a:rPr>
              <a:t>Директор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03973" y="2276872"/>
            <a:ext cx="2531063" cy="1224136"/>
          </a:xfrm>
          <a:prstGeom prst="flowChartAlternateProcess">
            <a:avLst/>
          </a:prstGeom>
          <a:blipFill>
            <a:blip r:embed="rId2" cstate="print"/>
            <a:tile tx="0" ty="0" sx="100000" sy="100000" flip="none" algn="tl"/>
          </a:blipFill>
          <a:ln w="28575">
            <a:solidFill>
              <a:schemeClr val="tx2">
                <a:lumMod val="60000"/>
                <a:lumOff val="4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Методический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7159" y="110580"/>
            <a:ext cx="5512954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 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РАБОТЫ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КОНСУЛЬТАЦИОННОГО 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ЦЕНТРА: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3381698" y="2235597"/>
            <a:ext cx="2520279" cy="1224136"/>
          </a:xfrm>
          <a:prstGeom prst="flowChartAlternateProcess">
            <a:avLst/>
          </a:prstGeom>
          <a:blipFill>
            <a:blip r:embed="rId2" cstate="print"/>
            <a:tile tx="0" ty="0" sx="100000" sy="100000" flip="none" algn="tl"/>
          </a:blipFill>
          <a:ln w="28575">
            <a:solidFill>
              <a:schemeClr val="tx2">
                <a:lumMod val="60000"/>
                <a:lumOff val="4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</a:t>
            </a:r>
            <a:endParaRPr lang="ru-RU" sz="20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педагога-психолога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6295182" y="2301290"/>
            <a:ext cx="2592055" cy="1172475"/>
          </a:xfrm>
          <a:prstGeom prst="flowChartAlternateProcess">
            <a:avLst/>
          </a:prstGeom>
          <a:blipFill>
            <a:blip r:embed="rId2" cstate="print"/>
            <a:tile tx="0" ty="0" sx="100000" sy="100000" flip="none" algn="tl"/>
          </a:blipFill>
          <a:ln w="28575">
            <a:solidFill>
              <a:schemeClr val="tx2">
                <a:lumMod val="60000"/>
                <a:lumOff val="4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</a:t>
            </a:r>
            <a:endParaRPr lang="ru-RU" sz="20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 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логопеда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одержимое 4"/>
          <p:cNvSpPr>
            <a:spLocks noGrp="1"/>
          </p:cNvSpPr>
          <p:nvPr>
            <p:ph idx="4294967295"/>
          </p:nvPr>
        </p:nvSpPr>
        <p:spPr>
          <a:xfrm>
            <a:off x="1109383" y="4251722"/>
            <a:ext cx="2770240" cy="1224136"/>
          </a:xfrm>
          <a:prstGeom prst="flowChartAlternateProcess">
            <a:avLst/>
          </a:prstGeom>
          <a:blipFill>
            <a:blip r:embed="rId2" cstate="print"/>
            <a:tile tx="0" ty="0" sx="100000" sy="100000" flip="none" algn="tl"/>
          </a:blipFill>
          <a:ln w="28575">
            <a:solidFill>
              <a:schemeClr val="tx2">
                <a:lumMod val="60000"/>
                <a:lumOff val="4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ru-RU" sz="2000" dirty="0" smtClean="0">
                <a:solidFill>
                  <a:schemeClr val="tx2"/>
                </a:solidFill>
                <a:latin typeface="Arial" charset="0"/>
              </a:rPr>
              <a:t>Физкультурный зал</a:t>
            </a:r>
          </a:p>
        </p:txBody>
      </p:sp>
      <p:sp>
        <p:nvSpPr>
          <p:cNvPr id="3" name="Содержимое 4"/>
          <p:cNvSpPr>
            <a:spLocks noGrp="1"/>
          </p:cNvSpPr>
          <p:nvPr>
            <p:ph idx="4294967295"/>
          </p:nvPr>
        </p:nvSpPr>
        <p:spPr>
          <a:xfrm>
            <a:off x="5550648" y="4396184"/>
            <a:ext cx="2531063" cy="1224136"/>
          </a:xfrm>
          <a:prstGeom prst="flowChartAlternateProcess">
            <a:avLst/>
          </a:prstGeom>
          <a:blipFill>
            <a:blip r:embed="rId2" cstate="print"/>
            <a:tile tx="0" ty="0" sx="100000" sy="100000" flip="none" algn="tl"/>
          </a:blipFill>
          <a:ln w="28575">
            <a:solidFill>
              <a:schemeClr val="tx2">
                <a:lumMod val="60000"/>
                <a:lumOff val="4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ru-RU" sz="2000" dirty="0" smtClean="0">
                <a:solidFill>
                  <a:schemeClr val="tx2"/>
                </a:solidFill>
              </a:rPr>
              <a:t>М</a:t>
            </a:r>
            <a:r>
              <a:rPr lang="ru-RU" sz="2000" dirty="0" smtClean="0">
                <a:solidFill>
                  <a:schemeClr val="tx2"/>
                </a:solidFill>
                <a:latin typeface="Arial" charset="0"/>
              </a:rPr>
              <a:t>узыкальный</a:t>
            </a:r>
            <a:endParaRPr lang="ru-RU" sz="2000" dirty="0" smtClean="0">
              <a:solidFill>
                <a:schemeClr val="tx2"/>
              </a:solidFill>
            </a:endParaRP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ru-RU" sz="2000" dirty="0" smtClean="0">
                <a:solidFill>
                  <a:schemeClr val="tx2"/>
                </a:solidFill>
                <a:latin typeface="Arial" charset="0"/>
              </a:rPr>
              <a:t>з</a:t>
            </a:r>
            <a:r>
              <a:rPr lang="ru-RU" sz="2000" dirty="0" smtClean="0">
                <a:solidFill>
                  <a:schemeClr val="tx2"/>
                </a:solidFill>
              </a:rPr>
              <a:t>а</a:t>
            </a:r>
            <a:r>
              <a:rPr lang="ru-RU" sz="2000" dirty="0" smtClean="0">
                <a:solidFill>
                  <a:schemeClr val="tx2"/>
                </a:solidFill>
                <a:latin typeface="Arial" charset="0"/>
              </a:rPr>
              <a:t>л</a:t>
            </a:r>
            <a:endParaRPr lang="ru-RU" sz="2000" dirty="0" smtClean="0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олнце 14"/>
          <p:cNvSpPr/>
          <p:nvPr/>
        </p:nvSpPr>
        <p:spPr>
          <a:xfrm>
            <a:off x="2555875" y="1916113"/>
            <a:ext cx="4103688" cy="3025775"/>
          </a:xfrm>
          <a:prstGeom prst="su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600" b="1" dirty="0">
                <a:solidFill>
                  <a:schemeClr val="tx1"/>
                </a:solidFill>
              </a:rPr>
              <a:t>ФОРМЫ </a:t>
            </a:r>
            <a:r>
              <a:rPr lang="ru-RU" sz="2400" b="1" dirty="0">
                <a:solidFill>
                  <a:schemeClr val="tx1"/>
                </a:solidFill>
              </a:rPr>
              <a:t>РАБОТЫ</a:t>
            </a:r>
          </a:p>
        </p:txBody>
      </p:sp>
      <p:sp>
        <p:nvSpPr>
          <p:cNvPr id="16" name="Облако 15"/>
          <p:cNvSpPr/>
          <p:nvPr/>
        </p:nvSpPr>
        <p:spPr>
          <a:xfrm>
            <a:off x="468313" y="476250"/>
            <a:ext cx="4608512" cy="1439863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200" dirty="0">
                <a:solidFill>
                  <a:srgbClr val="000000"/>
                </a:solidFill>
                <a:latin typeface="Arial" charset="0"/>
              </a:rPr>
              <a:t>Диагностическое обследование</a:t>
            </a:r>
            <a:endParaRPr lang="ru-RU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7" name="Облако 16"/>
          <p:cNvSpPr/>
          <p:nvPr/>
        </p:nvSpPr>
        <p:spPr>
          <a:xfrm>
            <a:off x="5184775" y="1268413"/>
            <a:ext cx="3959225" cy="1439862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200">
                <a:solidFill>
                  <a:srgbClr val="000000"/>
                </a:solidFill>
                <a:latin typeface="Arial" charset="0"/>
              </a:rPr>
              <a:t>Консультации</a:t>
            </a:r>
          </a:p>
        </p:txBody>
      </p:sp>
      <p:sp>
        <p:nvSpPr>
          <p:cNvPr id="19" name="Облако 18"/>
          <p:cNvSpPr/>
          <p:nvPr/>
        </p:nvSpPr>
        <p:spPr>
          <a:xfrm>
            <a:off x="4572000" y="4941888"/>
            <a:ext cx="4392613" cy="1584325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200">
                <a:solidFill>
                  <a:srgbClr val="000000"/>
                </a:solidFill>
                <a:latin typeface="Arial" charset="0"/>
              </a:rPr>
              <a:t>Совместные занятия с детьми и родителями</a:t>
            </a:r>
          </a:p>
        </p:txBody>
      </p:sp>
      <p:sp>
        <p:nvSpPr>
          <p:cNvPr id="2" name="Облако 16"/>
          <p:cNvSpPr>
            <a:spLocks noGrp="1" noChangeArrowheads="1"/>
          </p:cNvSpPr>
          <p:nvPr>
            <p:ph idx="4294967295"/>
          </p:nvPr>
        </p:nvSpPr>
        <p:spPr>
          <a:xfrm>
            <a:off x="179388" y="4292600"/>
            <a:ext cx="4464050" cy="1728788"/>
          </a:xfrm>
          <a:custGeom>
            <a:avLst/>
            <a:gdLst>
              <a:gd name="T0" fmla="*/ 3741296 w 43200"/>
              <a:gd name="T1" fmla="*/ 817240 h 43200"/>
              <a:gd name="T2" fmla="*/ 1872208 w 43200"/>
              <a:gd name="T3" fmla="*/ 1632740 h 43200"/>
              <a:gd name="T4" fmla="*/ 11615 w 43200"/>
              <a:gd name="T5" fmla="*/ 817240 h 43200"/>
              <a:gd name="T6" fmla="*/ 1872208 w 43200"/>
              <a:gd name="T7" fmla="*/ 93453 h 432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5954 w 43200"/>
              <a:gd name="T13" fmla="*/ 6524 h 43200"/>
              <a:gd name="T14" fmla="*/ 34174 w 43200"/>
              <a:gd name="T15" fmla="*/ 34674 h 43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200" h="43200">
                <a:moveTo>
                  <a:pt x="3900" y="14370"/>
                </a:moveTo>
                <a:lnTo>
                  <a:pt x="3899" y="14370"/>
                </a:lnTo>
                <a:cubicBezTo>
                  <a:pt x="3858" y="13959"/>
                  <a:pt x="3838" y="13545"/>
                  <a:pt x="3838" y="13131"/>
                </a:cubicBezTo>
                <a:cubicBezTo>
                  <a:pt x="3838" y="8055"/>
                  <a:pt x="6861" y="3941"/>
                  <a:pt x="10591" y="3941"/>
                </a:cubicBezTo>
                <a:cubicBezTo>
                  <a:pt x="11791" y="3940"/>
                  <a:pt x="12969" y="4376"/>
                  <a:pt x="14005" y="5201"/>
                </a:cubicBezTo>
                <a:lnTo>
                  <a:pt x="14005" y="5202"/>
                </a:lnTo>
                <a:cubicBezTo>
                  <a:pt x="14930" y="2828"/>
                  <a:pt x="16742" y="1343"/>
                  <a:pt x="18715" y="1344"/>
                </a:cubicBezTo>
                <a:cubicBezTo>
                  <a:pt x="20114" y="1344"/>
                  <a:pt x="21458" y="2093"/>
                  <a:pt x="22456" y="3431"/>
                </a:cubicBezTo>
                <a:lnTo>
                  <a:pt x="22456" y="3432"/>
                </a:lnTo>
                <a:cubicBezTo>
                  <a:pt x="23194" y="1415"/>
                  <a:pt x="24707" y="140"/>
                  <a:pt x="26362" y="141"/>
                </a:cubicBezTo>
                <a:cubicBezTo>
                  <a:pt x="27723" y="141"/>
                  <a:pt x="29007" y="1006"/>
                  <a:pt x="29832" y="2481"/>
                </a:cubicBezTo>
                <a:lnTo>
                  <a:pt x="29832" y="2480"/>
                </a:lnTo>
                <a:cubicBezTo>
                  <a:pt x="30755" y="1002"/>
                  <a:pt x="32110" y="149"/>
                  <a:pt x="33538" y="150"/>
                </a:cubicBezTo>
                <a:cubicBezTo>
                  <a:pt x="35888" y="150"/>
                  <a:pt x="37901" y="2435"/>
                  <a:pt x="38318" y="5575"/>
                </a:cubicBezTo>
                <a:lnTo>
                  <a:pt x="38317" y="5576"/>
                </a:lnTo>
                <a:cubicBezTo>
                  <a:pt x="40639" y="6438"/>
                  <a:pt x="42250" y="9313"/>
                  <a:pt x="42250" y="12594"/>
                </a:cubicBezTo>
                <a:cubicBezTo>
                  <a:pt x="42250" y="13579"/>
                  <a:pt x="42103" y="14554"/>
                  <a:pt x="41818" y="15460"/>
                </a:cubicBezTo>
                <a:lnTo>
                  <a:pt x="41818" y="15459"/>
                </a:lnTo>
                <a:cubicBezTo>
                  <a:pt x="42727" y="17070"/>
                  <a:pt x="43220" y="19044"/>
                  <a:pt x="43220" y="21076"/>
                </a:cubicBezTo>
                <a:cubicBezTo>
                  <a:pt x="43220" y="25663"/>
                  <a:pt x="40741" y="29553"/>
                  <a:pt x="37404" y="30203"/>
                </a:cubicBezTo>
                <a:lnTo>
                  <a:pt x="37403" y="30202"/>
                </a:lnTo>
                <a:cubicBezTo>
                  <a:pt x="37378" y="34523"/>
                  <a:pt x="34795" y="38006"/>
                  <a:pt x="31619" y="38007"/>
                </a:cubicBezTo>
                <a:cubicBezTo>
                  <a:pt x="30535" y="38007"/>
                  <a:pt x="29474" y="37593"/>
                  <a:pt x="28555" y="36813"/>
                </a:cubicBezTo>
                <a:lnTo>
                  <a:pt x="28556" y="36813"/>
                </a:lnTo>
                <a:cubicBezTo>
                  <a:pt x="27694" y="40699"/>
                  <a:pt x="25069" y="43357"/>
                  <a:pt x="22094" y="43358"/>
                </a:cubicBezTo>
                <a:cubicBezTo>
                  <a:pt x="19839" y="43358"/>
                  <a:pt x="17733" y="41821"/>
                  <a:pt x="16480" y="39263"/>
                </a:cubicBezTo>
                <a:lnTo>
                  <a:pt x="16480" y="39264"/>
                </a:lnTo>
                <a:cubicBezTo>
                  <a:pt x="15279" y="40250"/>
                  <a:pt x="13904" y="40770"/>
                  <a:pt x="12503" y="40771"/>
                </a:cubicBezTo>
                <a:cubicBezTo>
                  <a:pt x="9735" y="40771"/>
                  <a:pt x="7180" y="38748"/>
                  <a:pt x="5804" y="35469"/>
                </a:cubicBezTo>
                <a:lnTo>
                  <a:pt x="5803" y="35469"/>
                </a:lnTo>
                <a:cubicBezTo>
                  <a:pt x="5635" y="35496"/>
                  <a:pt x="5465" y="35509"/>
                  <a:pt x="5296" y="35510"/>
                </a:cubicBezTo>
                <a:cubicBezTo>
                  <a:pt x="2888" y="35510"/>
                  <a:pt x="936" y="32860"/>
                  <a:pt x="936" y="29592"/>
                </a:cubicBezTo>
                <a:cubicBezTo>
                  <a:pt x="935" y="28090"/>
                  <a:pt x="1356" y="26644"/>
                  <a:pt x="2112" y="25547"/>
                </a:cubicBezTo>
                <a:lnTo>
                  <a:pt x="2113" y="25547"/>
                </a:lnTo>
                <a:cubicBezTo>
                  <a:pt x="781" y="24481"/>
                  <a:pt x="-36" y="22528"/>
                  <a:pt x="-36" y="20418"/>
                </a:cubicBezTo>
                <a:cubicBezTo>
                  <a:pt x="-37" y="17370"/>
                  <a:pt x="1647" y="14817"/>
                  <a:pt x="3863" y="14504"/>
                </a:cubicBezTo>
                <a:close/>
              </a:path>
              <a:path w="43200" h="43200" fill="none">
                <a:moveTo>
                  <a:pt x="4693" y="26177"/>
                </a:moveTo>
                <a:lnTo>
                  <a:pt x="4693" y="26177"/>
                </a:lnTo>
                <a:cubicBezTo>
                  <a:pt x="4580" y="26189"/>
                  <a:pt x="4468" y="26194"/>
                  <a:pt x="4356" y="26195"/>
                </a:cubicBezTo>
                <a:cubicBezTo>
                  <a:pt x="3584" y="26195"/>
                  <a:pt x="2826" y="25913"/>
                  <a:pt x="2160" y="25379"/>
                </a:cubicBezTo>
                <a:moveTo>
                  <a:pt x="6928" y="34899"/>
                </a:moveTo>
                <a:lnTo>
                  <a:pt x="6927" y="34898"/>
                </a:lnTo>
                <a:cubicBezTo>
                  <a:pt x="6572" y="35091"/>
                  <a:pt x="6200" y="35219"/>
                  <a:pt x="5820" y="35280"/>
                </a:cubicBezTo>
                <a:moveTo>
                  <a:pt x="16478" y="39090"/>
                </a:moveTo>
                <a:lnTo>
                  <a:pt x="16477" y="39090"/>
                </a:lnTo>
                <a:cubicBezTo>
                  <a:pt x="16210" y="38544"/>
                  <a:pt x="15986" y="37960"/>
                  <a:pt x="15809" y="37350"/>
                </a:cubicBezTo>
                <a:moveTo>
                  <a:pt x="28827" y="34751"/>
                </a:moveTo>
                <a:lnTo>
                  <a:pt x="28826" y="34750"/>
                </a:lnTo>
                <a:cubicBezTo>
                  <a:pt x="28787" y="35398"/>
                  <a:pt x="28698" y="36038"/>
                  <a:pt x="28560" y="36660"/>
                </a:cubicBezTo>
                <a:moveTo>
                  <a:pt x="34129" y="22954"/>
                </a:moveTo>
                <a:lnTo>
                  <a:pt x="34128" y="22954"/>
                </a:lnTo>
                <a:cubicBezTo>
                  <a:pt x="36118" y="24271"/>
                  <a:pt x="37381" y="27017"/>
                  <a:pt x="37381" y="30027"/>
                </a:cubicBezTo>
                <a:cubicBezTo>
                  <a:pt x="37381" y="30048"/>
                  <a:pt x="37380" y="30069"/>
                  <a:pt x="37380" y="30090"/>
                </a:cubicBezTo>
                <a:moveTo>
                  <a:pt x="41798" y="15354"/>
                </a:moveTo>
                <a:lnTo>
                  <a:pt x="41798" y="15354"/>
                </a:ln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lnTo>
                  <a:pt x="38324" y="5425"/>
                </a:lnTo>
                <a:cubicBezTo>
                  <a:pt x="38375" y="5811"/>
                  <a:pt x="38401" y="6202"/>
                  <a:pt x="38401" y="6595"/>
                </a:cubicBezTo>
                <a:cubicBezTo>
                  <a:pt x="38401" y="6626"/>
                  <a:pt x="38400" y="6658"/>
                  <a:pt x="38400" y="6690"/>
                </a:cubicBezTo>
                <a:moveTo>
                  <a:pt x="29078" y="3952"/>
                </a:moveTo>
                <a:lnTo>
                  <a:pt x="29078" y="3952"/>
                </a:lnTo>
                <a:cubicBezTo>
                  <a:pt x="29266" y="3369"/>
                  <a:pt x="29516" y="2826"/>
                  <a:pt x="29820" y="2340"/>
                </a:cubicBezTo>
                <a:moveTo>
                  <a:pt x="22141" y="4720"/>
                </a:moveTo>
                <a:lnTo>
                  <a:pt x="22140" y="4719"/>
                </a:lnTo>
                <a:cubicBezTo>
                  <a:pt x="22217" y="4238"/>
                  <a:pt x="22338" y="3771"/>
                  <a:pt x="22500" y="3330"/>
                </a:cubicBezTo>
                <a:moveTo>
                  <a:pt x="14000" y="5192"/>
                </a:moveTo>
                <a:lnTo>
                  <a:pt x="14000" y="5191"/>
                </a:lnTo>
                <a:cubicBezTo>
                  <a:pt x="14471" y="5568"/>
                  <a:pt x="14908" y="6020"/>
                  <a:pt x="15299" y="6540"/>
                </a:cubicBezTo>
                <a:moveTo>
                  <a:pt x="4127" y="15789"/>
                </a:moveTo>
                <a:lnTo>
                  <a:pt x="4127" y="15788"/>
                </a:lnTo>
                <a:cubicBezTo>
                  <a:pt x="4024" y="15324"/>
                  <a:pt x="3948" y="14850"/>
                  <a:pt x="3900" y="14369"/>
                </a:cubicBezTo>
              </a:path>
            </a:pathLst>
          </a:custGeom>
          <a:gradFill rotWithShape="1">
            <a:gsLst>
              <a:gs pos="0">
                <a:srgbClr val="9EACFF"/>
              </a:gs>
              <a:gs pos="35001">
                <a:srgbClr val="BBC5FF"/>
              </a:gs>
              <a:gs pos="100000">
                <a:srgbClr val="E4E7FF"/>
              </a:gs>
            </a:gsLst>
            <a:lin ang="16200000" scaled="1"/>
          </a:gradFill>
          <a:ln algn="ctr">
            <a:solidFill>
              <a:srgbClr val="4963C6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ru-RU" sz="2200" smtClean="0">
                <a:latin typeface="Arial" charset="0"/>
              </a:rPr>
              <a:t>     Распространение информационных листов и буклетов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9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496877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Родителям окажут помощь в индивидуальном подборе игр, занятий, видов деятельности, способствующих развитию ребёнка;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Родители ознакомятся с дидактическими играми, развивающими внимание, память, мелкую моторику;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Родители получат консультации по вопросам: воспитания, обучения и развития детей, детско-родительских отношений, преодоление трудностей в поведении и общении со сверстниками, адаптации в детский коллектив и образовательную среду;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Родители получат рекомендации по развитию артикуляционного аппарата ребёнка, устранению дефектов звукопроизношения, расширению лексических запасов слов, а также по развитию связной речи.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7159" y="21680"/>
            <a:ext cx="5512954" cy="9421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 ДЕЯТЕЛЬНОСТИ КОНСУЛЬТАЦИОННОГО ЦЕНТРА: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4"/>
          <p:cNvSpPr>
            <a:spLocks noGrp="1"/>
          </p:cNvSpPr>
          <p:nvPr>
            <p:ph type="ctrTitle" idx="4294967295"/>
          </p:nvPr>
        </p:nvSpPr>
        <p:spPr>
          <a:xfrm>
            <a:off x="395536" y="1988840"/>
            <a:ext cx="7772400" cy="1470025"/>
          </a:xfrm>
        </p:spPr>
        <p:txBody>
          <a:bodyPr/>
          <a:lstStyle/>
          <a:p>
            <a:r>
              <a:rPr lang="ru-RU" sz="5400" b="1" i="1" dirty="0" smtClean="0">
                <a:solidFill>
                  <a:srgbClr val="C00000"/>
                </a:solidFill>
              </a:rPr>
              <a:t>Спасибо  </a:t>
            </a:r>
            <a:br>
              <a:rPr lang="ru-RU" sz="5400" b="1" i="1" dirty="0" smtClean="0">
                <a:solidFill>
                  <a:srgbClr val="C00000"/>
                </a:solidFill>
              </a:rPr>
            </a:br>
            <a:r>
              <a:rPr lang="ru-RU" sz="5400" b="1" i="1" dirty="0" smtClean="0">
                <a:solidFill>
                  <a:srgbClr val="C00000"/>
                </a:solidFill>
              </a:rPr>
              <a:t>за  внимание!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P102023625_templat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TP102023625_template</Template>
  <TotalTime>653</TotalTime>
  <Words>254</Words>
  <Application>Microsoft Office PowerPoint</Application>
  <PresentationFormat>Экран (4:3)</PresentationFormat>
  <Paragraphs>69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TP102023625_template</vt:lpstr>
      <vt:lpstr>Nature Природа</vt:lpstr>
      <vt:lpstr>Презентация PowerPoint</vt:lpstr>
      <vt:lpstr>Презентация PowerPoint</vt:lpstr>
      <vt:lpstr>МОДЕЛЬ  РАБОТЫ  КОНСУЛЬТАЦИОННОГО  ЦЕНТРА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  за  внимание!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Nature Природа</dc:title>
  <dc:creator>ЧДВ</dc:creator>
  <cp:lastModifiedBy>ноорд</cp:lastModifiedBy>
  <cp:revision>24</cp:revision>
  <dcterms:created xsi:type="dcterms:W3CDTF">2011-03-20T13:26:07Z</dcterms:created>
  <dcterms:modified xsi:type="dcterms:W3CDTF">2026-08-12T19:52:34Z</dcterms:modified>
  <cp:version/>
</cp:coreProperties>
</file>